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Montserrat Black" pitchFamily="2" charset="77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5"/>
    <p:restoredTop sz="94574"/>
  </p:normalViewPr>
  <p:slideViewPr>
    <p:cSldViewPr snapToGrid="0" snapToObjects="1" showGuides="1">
      <p:cViewPr varScale="1">
        <p:scale>
          <a:sx n="123" d="100"/>
          <a:sy n="123" d="100"/>
        </p:scale>
        <p:origin x="3120" y="192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33229" y="1587500"/>
            <a:ext cx="2705540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33229" y="1587500"/>
            <a:ext cx="2705540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40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12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126785" y="101702"/>
            <a:ext cx="442342" cy="442341"/>
            <a:chOff x="0" y="0"/>
            <a:chExt cx="442341" cy="442340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198521" y="-1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0" y="5896033"/>
            <a:ext cx="615364" cy="504767"/>
            <a:chOff x="0" y="0"/>
            <a:chExt cx="615362" cy="504766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375624" y="260841"/>
            <a:ext cx="801162" cy="397220"/>
            <a:chOff x="0" y="0"/>
            <a:chExt cx="801160" cy="397219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555409" y="458965"/>
            <a:ext cx="454897" cy="194781"/>
            <a:chOff x="0" y="0"/>
            <a:chExt cx="454895" cy="194780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2266302" y="5839088"/>
            <a:ext cx="617985" cy="469242"/>
            <a:chOff x="0" y="0"/>
            <a:chExt cx="617984" cy="469241"/>
          </a:xfrm>
        </p:grpSpPr>
        <p:sp>
          <p:nvSpPr>
            <p:cNvPr id="54" name="Google Shape;54;p8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743317" y="2310624"/>
            <a:ext cx="801171" cy="397215"/>
            <a:chOff x="0" y="0"/>
            <a:chExt cx="801169" cy="397214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923094" y="2508734"/>
            <a:ext cx="454910" cy="194786"/>
            <a:chOff x="0" y="0"/>
            <a:chExt cx="454908" cy="194785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3228849" y="374797"/>
            <a:ext cx="1345985" cy="1421333"/>
            <a:chOff x="0" y="0"/>
            <a:chExt cx="1345983" cy="1421331"/>
          </a:xfrm>
        </p:grpSpPr>
        <p:sp>
          <p:nvSpPr>
            <p:cNvPr id="67" name="Google Shape;67;p8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2776298" y="1868975"/>
            <a:ext cx="973149" cy="973120"/>
            <a:chOff x="0" y="0"/>
            <a:chExt cx="973147" cy="973118"/>
          </a:xfrm>
        </p:grpSpPr>
        <p:sp>
          <p:nvSpPr>
            <p:cNvPr id="77" name="Google Shape;77;p8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151270" y="5885448"/>
            <a:ext cx="442345" cy="442343"/>
            <a:chOff x="0" y="0"/>
            <a:chExt cx="442343" cy="442341"/>
          </a:xfrm>
        </p:grpSpPr>
        <p:sp>
          <p:nvSpPr>
            <p:cNvPr id="81" name="Google Shape;81;p8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1626602" y="6156811"/>
            <a:ext cx="727890" cy="237285"/>
            <a:chOff x="0" y="0"/>
            <a:chExt cx="727888" cy="237284"/>
          </a:xfrm>
        </p:grpSpPr>
        <p:sp>
          <p:nvSpPr>
            <p:cNvPr id="84" name="Google Shape;84;p8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3604359" y="1438795"/>
            <a:ext cx="617984" cy="469230"/>
            <a:chOff x="0" y="0"/>
            <a:chExt cx="617983" cy="469228"/>
          </a:xfrm>
        </p:grpSpPr>
        <p:sp>
          <p:nvSpPr>
            <p:cNvPr id="91" name="Google Shape;91;p8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8"/>
          <p:cNvGrpSpPr/>
          <p:nvPr/>
        </p:nvGrpSpPr>
        <p:grpSpPr>
          <a:xfrm>
            <a:off x="2215031" y="1054275"/>
            <a:ext cx="478539" cy="472086"/>
            <a:chOff x="0" y="0"/>
            <a:chExt cx="478538" cy="472085"/>
          </a:xfrm>
        </p:grpSpPr>
        <p:sp>
          <p:nvSpPr>
            <p:cNvPr id="98" name="Google Shape;9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8"/>
          <p:cNvGrpSpPr/>
          <p:nvPr/>
        </p:nvGrpSpPr>
        <p:grpSpPr>
          <a:xfrm>
            <a:off x="0" y="845776"/>
            <a:ext cx="522632" cy="227098"/>
            <a:chOff x="0" y="0"/>
            <a:chExt cx="522630" cy="227096"/>
          </a:xfrm>
        </p:grpSpPr>
        <p:sp>
          <p:nvSpPr>
            <p:cNvPr id="101" name="Google Shape;101;p8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-2" y="1043878"/>
            <a:ext cx="356144" cy="105314"/>
            <a:chOff x="-1" y="-1"/>
            <a:chExt cx="356142" cy="105313"/>
          </a:xfrm>
        </p:grpSpPr>
        <p:sp>
          <p:nvSpPr>
            <p:cNvPr id="104" name="Google Shape;104;p8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224413" y="2995871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3278075" y="45395"/>
            <a:ext cx="478539" cy="472087"/>
            <a:chOff x="0" y="0"/>
            <a:chExt cx="478538" cy="472085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4056372" y="2310620"/>
            <a:ext cx="515628" cy="397219"/>
            <a:chOff x="0" y="0"/>
            <a:chExt cx="515626" cy="397218"/>
          </a:xfrm>
        </p:grpSpPr>
        <p:sp>
          <p:nvSpPr>
            <p:cNvPr id="111" name="Google Shape;111;p8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8"/>
          <p:cNvGrpSpPr/>
          <p:nvPr/>
        </p:nvGrpSpPr>
        <p:grpSpPr>
          <a:xfrm>
            <a:off x="4236156" y="2508734"/>
            <a:ext cx="335846" cy="194786"/>
            <a:chOff x="0" y="0"/>
            <a:chExt cx="335844" cy="194785"/>
          </a:xfrm>
        </p:grpSpPr>
        <p:sp>
          <p:nvSpPr>
            <p:cNvPr id="114" name="Google Shape;114;p8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4231925" y="3267211"/>
            <a:ext cx="341463" cy="784002"/>
            <a:chOff x="0" y="0"/>
            <a:chExt cx="341462" cy="784001"/>
          </a:xfrm>
        </p:grpSpPr>
        <p:sp>
          <p:nvSpPr>
            <p:cNvPr id="117" name="Google Shape;117;p8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-1" y="3009001"/>
            <a:ext cx="624912" cy="227097"/>
            <a:chOff x="0" y="0"/>
            <a:chExt cx="624910" cy="227095"/>
          </a:xfrm>
        </p:grpSpPr>
        <p:sp>
          <p:nvSpPr>
            <p:cNvPr id="125" name="Google Shape;125;p8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3523" y="3207107"/>
            <a:ext cx="454902" cy="194791"/>
            <a:chOff x="0" y="0"/>
            <a:chExt cx="454900" cy="194790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-1" y="3739398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4252550" y="673101"/>
            <a:ext cx="286145" cy="292991"/>
            <a:chOff x="0" y="0"/>
            <a:chExt cx="286143" cy="292990"/>
          </a:xfrm>
        </p:grpSpPr>
        <p:sp>
          <p:nvSpPr>
            <p:cNvPr id="132" name="Google Shape;132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264752" y="4451051"/>
            <a:ext cx="286145" cy="292990"/>
            <a:chOff x="0" y="0"/>
            <a:chExt cx="286143" cy="292989"/>
          </a:xfrm>
        </p:grpSpPr>
        <p:sp>
          <p:nvSpPr>
            <p:cNvPr id="136" name="Google Shape;136;p8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1899309" y="2448426"/>
            <a:ext cx="286145" cy="292991"/>
            <a:chOff x="0" y="0"/>
            <a:chExt cx="286143" cy="292990"/>
          </a:xfrm>
        </p:grpSpPr>
        <p:sp>
          <p:nvSpPr>
            <p:cNvPr id="140" name="Google Shape;140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310797" y="5180464"/>
            <a:ext cx="3911546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character jump over moving obstacles.</a:t>
            </a:r>
            <a:endParaRPr dirty="0"/>
          </a:p>
        </p:txBody>
      </p:sp>
      <p:sp>
        <p:nvSpPr>
          <p:cNvPr id="155" name="Google Shape;155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57" name="Google Shape;157;p8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8525" y="829008"/>
            <a:ext cx="2934950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Jumping Game Cards</a:t>
            </a:r>
            <a:endParaRPr sz="2400" dirty="0"/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7AE05F06-D805-0840-B206-6AEE18002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410" y="1988263"/>
            <a:ext cx="1837944" cy="137039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FBFF93AC-46C1-604F-82E5-5C945A8E6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8538" y="1991198"/>
            <a:ext cx="1832080" cy="1361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73F1D5D-F54B-2C4D-A045-93215099B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298" y="3543651"/>
            <a:ext cx="1823734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7B2236D2-E635-9742-AA0F-B29F8E2C11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8538" y="3544022"/>
            <a:ext cx="1838023" cy="137085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/>
          <p:nvPr/>
        </p:nvSpPr>
        <p:spPr>
          <a:xfrm>
            <a:off x="0" y="-29288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7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672" name="Google Shape;672;p17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6" name="Google Shape;676;p17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7" name="Google Shape;677;p17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678" name="Google Shape;678;p17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7" name="Google Shape;687;p17"/>
          <p:cNvSpPr/>
          <p:nvPr/>
        </p:nvSpPr>
        <p:spPr>
          <a:xfrm>
            <a:off x="0" y="927100"/>
            <a:ext cx="4572000" cy="17501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0" y="2677273"/>
            <a:ext cx="4572000" cy="24256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0" y="266457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 txBox="1"/>
          <p:nvPr/>
        </p:nvSpPr>
        <p:spPr>
          <a:xfrm>
            <a:off x="1434183" y="278576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92" name="Google Shape;692;p17"/>
          <p:cNvSpPr/>
          <p:nvPr/>
        </p:nvSpPr>
        <p:spPr>
          <a:xfrm>
            <a:off x="1174126" y="3266046"/>
            <a:ext cx="1436345" cy="15991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7"/>
          <p:cNvSpPr txBox="1"/>
          <p:nvPr/>
        </p:nvSpPr>
        <p:spPr>
          <a:xfrm>
            <a:off x="2255902" y="4035840"/>
            <a:ext cx="137033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start sound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block, and then select a sound.</a:t>
            </a:r>
            <a:endParaRPr dirty="0"/>
          </a:p>
        </p:txBody>
      </p:sp>
      <p:sp>
        <p:nvSpPr>
          <p:cNvPr id="694" name="Google Shape;694;p17"/>
          <p:cNvSpPr txBox="1"/>
          <p:nvPr/>
        </p:nvSpPr>
        <p:spPr>
          <a:xfrm>
            <a:off x="1484082" y="1035708"/>
            <a:ext cx="1604645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2139551" y="3665316"/>
            <a:ext cx="157901" cy="355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0905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7"/>
          <p:cNvSpPr/>
          <p:nvPr/>
        </p:nvSpPr>
        <p:spPr>
          <a:xfrm>
            <a:off x="1794393" y="1634680"/>
            <a:ext cx="983210" cy="8594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7"/>
          <p:cNvSpPr/>
          <p:nvPr/>
        </p:nvSpPr>
        <p:spPr>
          <a:xfrm>
            <a:off x="1794393" y="1634688"/>
            <a:ext cx="983210" cy="8594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4" y="0"/>
                </a:moveTo>
                <a:lnTo>
                  <a:pt x="706" y="30"/>
                </a:lnTo>
                <a:lnTo>
                  <a:pt x="209" y="239"/>
                </a:lnTo>
                <a:lnTo>
                  <a:pt x="26" y="808"/>
                </a:lnTo>
                <a:lnTo>
                  <a:pt x="0" y="1915"/>
                </a:lnTo>
                <a:lnTo>
                  <a:pt x="0" y="19685"/>
                </a:lnTo>
                <a:lnTo>
                  <a:pt x="26" y="20792"/>
                </a:lnTo>
                <a:lnTo>
                  <a:pt x="209" y="21361"/>
                </a:lnTo>
                <a:lnTo>
                  <a:pt x="706" y="21570"/>
                </a:lnTo>
                <a:lnTo>
                  <a:pt x="1674" y="21600"/>
                </a:lnTo>
                <a:lnTo>
                  <a:pt x="19926" y="21600"/>
                </a:lnTo>
                <a:lnTo>
                  <a:pt x="20894" y="21570"/>
                </a:lnTo>
                <a:lnTo>
                  <a:pt x="21391" y="21361"/>
                </a:lnTo>
                <a:lnTo>
                  <a:pt x="21574" y="20792"/>
                </a:lnTo>
                <a:lnTo>
                  <a:pt x="21600" y="19685"/>
                </a:lnTo>
                <a:lnTo>
                  <a:pt x="21600" y="1915"/>
                </a:lnTo>
                <a:lnTo>
                  <a:pt x="21574" y="808"/>
                </a:lnTo>
                <a:lnTo>
                  <a:pt x="21391" y="239"/>
                </a:lnTo>
                <a:lnTo>
                  <a:pt x="20894" y="30"/>
                </a:lnTo>
                <a:lnTo>
                  <a:pt x="19926" y="0"/>
                </a:lnTo>
                <a:lnTo>
                  <a:pt x="167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7"/>
          <p:cNvSpPr/>
          <p:nvPr/>
        </p:nvSpPr>
        <p:spPr>
          <a:xfrm>
            <a:off x="2032523" y="2206461"/>
            <a:ext cx="112243" cy="1275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17"/>
          <p:cNvSpPr/>
          <p:nvPr/>
        </p:nvSpPr>
        <p:spPr>
          <a:xfrm>
            <a:off x="2945607" y="3305186"/>
            <a:ext cx="966785" cy="56233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0" y="5102961"/>
            <a:ext cx="4572000" cy="129783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0" y="509026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 txBox="1"/>
          <p:nvPr/>
        </p:nvSpPr>
        <p:spPr>
          <a:xfrm>
            <a:off x="1939662" y="5220358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703" name="Google Shape;703;p17"/>
          <p:cNvSpPr txBox="1"/>
          <p:nvPr/>
        </p:nvSpPr>
        <p:spPr>
          <a:xfrm>
            <a:off x="3249408" y="5732305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dirty="0"/>
          </a:p>
        </p:txBody>
      </p:sp>
      <p:cxnSp>
        <p:nvCxnSpPr>
          <p:cNvPr id="704" name="Google Shape;704;p17"/>
          <p:cNvCxnSpPr/>
          <p:nvPr/>
        </p:nvCxnSpPr>
        <p:spPr>
          <a:xfrm>
            <a:off x="1752600" y="5635849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5" name="Google Shape;705;p17"/>
          <p:cNvSpPr/>
          <p:nvPr/>
        </p:nvSpPr>
        <p:spPr>
          <a:xfrm>
            <a:off x="1882132" y="5940571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7"/>
          <p:cNvSpPr/>
          <p:nvPr/>
        </p:nvSpPr>
        <p:spPr>
          <a:xfrm>
            <a:off x="1882132" y="5909878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7"/>
          <p:cNvSpPr/>
          <p:nvPr/>
        </p:nvSpPr>
        <p:spPr>
          <a:xfrm>
            <a:off x="2576199" y="56787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7"/>
          <p:cNvSpPr/>
          <p:nvPr/>
        </p:nvSpPr>
        <p:spPr>
          <a:xfrm>
            <a:off x="2576199" y="56607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7"/>
          <p:cNvSpPr/>
          <p:nvPr/>
        </p:nvSpPr>
        <p:spPr>
          <a:xfrm>
            <a:off x="2113919" y="56787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7"/>
          <p:cNvSpPr/>
          <p:nvPr/>
        </p:nvSpPr>
        <p:spPr>
          <a:xfrm>
            <a:off x="2113919" y="56607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7"/>
          <p:cNvSpPr/>
          <p:nvPr/>
        </p:nvSpPr>
        <p:spPr>
          <a:xfrm>
            <a:off x="2345059" y="56787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7"/>
          <p:cNvSpPr/>
          <p:nvPr/>
        </p:nvSpPr>
        <p:spPr>
          <a:xfrm>
            <a:off x="2345059" y="56607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7"/>
          <p:cNvSpPr/>
          <p:nvPr/>
        </p:nvSpPr>
        <p:spPr>
          <a:xfrm>
            <a:off x="1882777" y="56787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7"/>
          <p:cNvSpPr/>
          <p:nvPr/>
        </p:nvSpPr>
        <p:spPr>
          <a:xfrm>
            <a:off x="1882777" y="56607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7"/>
          <p:cNvSpPr/>
          <p:nvPr/>
        </p:nvSpPr>
        <p:spPr>
          <a:xfrm>
            <a:off x="2807337" y="56787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17"/>
          <p:cNvSpPr/>
          <p:nvPr/>
        </p:nvSpPr>
        <p:spPr>
          <a:xfrm>
            <a:off x="2807337" y="56607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7" name="Google Shape;717;p17"/>
          <p:cNvGrpSpPr/>
          <p:nvPr/>
        </p:nvGrpSpPr>
        <p:grpSpPr>
          <a:xfrm>
            <a:off x="1957022" y="5730151"/>
            <a:ext cx="57266" cy="77498"/>
            <a:chOff x="0" y="0"/>
            <a:chExt cx="57265" cy="77496"/>
          </a:xfrm>
        </p:grpSpPr>
        <p:sp>
          <p:nvSpPr>
            <p:cNvPr id="718" name="Google Shape;718;p17"/>
            <p:cNvSpPr/>
            <p:nvPr/>
          </p:nvSpPr>
          <p:spPr>
            <a:xfrm>
              <a:off x="0" y="0"/>
              <a:ext cx="57265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45" y="0"/>
                  </a:moveTo>
                  <a:lnTo>
                    <a:pt x="11209" y="0"/>
                  </a:lnTo>
                  <a:lnTo>
                    <a:pt x="9514" y="244"/>
                  </a:lnTo>
                  <a:lnTo>
                    <a:pt x="0" y="9165"/>
                  </a:lnTo>
                  <a:lnTo>
                    <a:pt x="0" y="12584"/>
                  </a:lnTo>
                  <a:lnTo>
                    <a:pt x="9312" y="21366"/>
                  </a:lnTo>
                  <a:lnTo>
                    <a:pt x="10994" y="21600"/>
                  </a:lnTo>
                  <a:lnTo>
                    <a:pt x="14587" y="21600"/>
                  </a:lnTo>
                  <a:lnTo>
                    <a:pt x="16211" y="21338"/>
                  </a:lnTo>
                  <a:lnTo>
                    <a:pt x="19143" y="20301"/>
                  </a:lnTo>
                  <a:lnTo>
                    <a:pt x="20450" y="19551"/>
                  </a:lnTo>
                  <a:lnTo>
                    <a:pt x="21600" y="18573"/>
                  </a:lnTo>
                  <a:lnTo>
                    <a:pt x="21363" y="18382"/>
                  </a:lnTo>
                  <a:lnTo>
                    <a:pt x="10505" y="18382"/>
                  </a:lnTo>
                  <a:lnTo>
                    <a:pt x="8613" y="17710"/>
                  </a:lnTo>
                  <a:lnTo>
                    <a:pt x="5825" y="15012"/>
                  </a:lnTo>
                  <a:lnTo>
                    <a:pt x="5130" y="13147"/>
                  </a:lnTo>
                  <a:lnTo>
                    <a:pt x="5130" y="9600"/>
                  </a:lnTo>
                  <a:lnTo>
                    <a:pt x="11885" y="3218"/>
                  </a:lnTo>
                  <a:lnTo>
                    <a:pt x="20339" y="3218"/>
                  </a:lnTo>
                  <a:lnTo>
                    <a:pt x="21039" y="2644"/>
                  </a:lnTo>
                  <a:lnTo>
                    <a:pt x="20129" y="1933"/>
                  </a:lnTo>
                  <a:lnTo>
                    <a:pt x="19018" y="1327"/>
                  </a:lnTo>
                  <a:lnTo>
                    <a:pt x="16287" y="265"/>
                  </a:lnTo>
                  <a:lnTo>
                    <a:pt x="1474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37528" y="11544"/>
              <a:ext cx="19109" cy="544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1" y="18650"/>
                  </a:moveTo>
                  <a:lnTo>
                    <a:pt x="11500" y="19588"/>
                  </a:lnTo>
                  <a:lnTo>
                    <a:pt x="8886" y="20314"/>
                  </a:lnTo>
                  <a:lnTo>
                    <a:pt x="3287" y="213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3911" y="18650"/>
                  </a:lnTo>
                  <a:close/>
                  <a:moveTo>
                    <a:pt x="18531" y="0"/>
                  </a:moveTo>
                  <a:lnTo>
                    <a:pt x="0" y="0"/>
                  </a:lnTo>
                  <a:lnTo>
                    <a:pt x="2857" y="222"/>
                  </a:lnTo>
                  <a:lnTo>
                    <a:pt x="7781" y="1099"/>
                  </a:lnTo>
                  <a:lnTo>
                    <a:pt x="10078" y="1694"/>
                  </a:lnTo>
                  <a:lnTo>
                    <a:pt x="12231" y="2450"/>
                  </a:lnTo>
                  <a:lnTo>
                    <a:pt x="185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0" name="Google Shape;720;p17"/>
          <p:cNvGrpSpPr/>
          <p:nvPr/>
        </p:nvGrpSpPr>
        <p:grpSpPr>
          <a:xfrm>
            <a:off x="2184898" y="5731521"/>
            <a:ext cx="62182" cy="74754"/>
            <a:chOff x="0" y="0"/>
            <a:chExt cx="62180" cy="74753"/>
          </a:xfrm>
        </p:grpSpPr>
        <p:sp>
          <p:nvSpPr>
            <p:cNvPr id="721" name="Google Shape;721;p17"/>
            <p:cNvSpPr/>
            <p:nvPr/>
          </p:nvSpPr>
          <p:spPr>
            <a:xfrm>
              <a:off x="0" y="0"/>
              <a:ext cx="42950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70" y="0"/>
                  </a:moveTo>
                  <a:lnTo>
                    <a:pt x="0" y="0"/>
                  </a:lnTo>
                  <a:lnTo>
                    <a:pt x="11727" y="21600"/>
                  </a:lnTo>
                  <a:lnTo>
                    <a:pt x="19602" y="21600"/>
                  </a:lnTo>
                  <a:lnTo>
                    <a:pt x="21600" y="17901"/>
                  </a:lnTo>
                  <a:lnTo>
                    <a:pt x="15693" y="17901"/>
                  </a:lnTo>
                  <a:lnTo>
                    <a:pt x="15041" y="16646"/>
                  </a:lnTo>
                  <a:lnTo>
                    <a:pt x="14473" y="15468"/>
                  </a:lnTo>
                  <a:lnTo>
                    <a:pt x="13515" y="13266"/>
                  </a:lnTo>
                  <a:lnTo>
                    <a:pt x="12972" y="12099"/>
                  </a:lnTo>
                  <a:lnTo>
                    <a:pt x="12359" y="10866"/>
                  </a:lnTo>
                  <a:lnTo>
                    <a:pt x="707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31661" y="0"/>
              <a:ext cx="30519" cy="61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73" y="0"/>
                  </a:lnTo>
                  <a:lnTo>
                    <a:pt x="4611" y="13111"/>
                  </a:lnTo>
                  <a:lnTo>
                    <a:pt x="3802" y="14599"/>
                  </a:lnTo>
                  <a:lnTo>
                    <a:pt x="3056" y="16007"/>
                  </a:lnTo>
                  <a:lnTo>
                    <a:pt x="1708" y="18664"/>
                  </a:lnTo>
                  <a:lnTo>
                    <a:pt x="917" y="20086"/>
                  </a:lnTo>
                  <a:lnTo>
                    <a:pt x="0" y="21600"/>
                  </a:lnTo>
                  <a:lnTo>
                    <a:pt x="798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3" name="Google Shape;723;p17"/>
          <p:cNvGrpSpPr/>
          <p:nvPr/>
        </p:nvGrpSpPr>
        <p:grpSpPr>
          <a:xfrm>
            <a:off x="2876318" y="5731521"/>
            <a:ext cx="66302" cy="74755"/>
            <a:chOff x="0" y="0"/>
            <a:chExt cx="66301" cy="74754"/>
          </a:xfrm>
        </p:grpSpPr>
        <p:sp>
          <p:nvSpPr>
            <p:cNvPr id="724" name="Google Shape;724;p17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36" y="10635"/>
                  </a:lnTo>
                  <a:lnTo>
                    <a:pt x="12417" y="9479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1254" y="3631"/>
                  </a:lnTo>
                  <a:lnTo>
                    <a:pt x="726" y="5193"/>
                  </a:lnTo>
                  <a:lnTo>
                    <a:pt x="99" y="745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" name="Google Shape;728;p17"/>
          <p:cNvGrpSpPr/>
          <p:nvPr/>
        </p:nvGrpSpPr>
        <p:grpSpPr>
          <a:xfrm>
            <a:off x="2650946" y="5731521"/>
            <a:ext cx="56016" cy="74755"/>
            <a:chOff x="0" y="0"/>
            <a:chExt cx="56014" cy="74754"/>
          </a:xfrm>
        </p:grpSpPr>
        <p:sp>
          <p:nvSpPr>
            <p:cNvPr id="729" name="Google Shape;729;p17"/>
            <p:cNvSpPr/>
            <p:nvPr/>
          </p:nvSpPr>
          <p:spPr>
            <a:xfrm>
              <a:off x="0" y="0"/>
              <a:ext cx="22916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11430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7"/>
            <p:cNvSpPr/>
            <p:nvPr/>
          </p:nvSpPr>
          <p:spPr>
            <a:xfrm>
              <a:off x="43313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2" name="Google Shape;732;p17"/>
          <p:cNvGrpSpPr/>
          <p:nvPr/>
        </p:nvGrpSpPr>
        <p:grpSpPr>
          <a:xfrm>
            <a:off x="2422676" y="5731521"/>
            <a:ext cx="54524" cy="74754"/>
            <a:chOff x="0" y="0"/>
            <a:chExt cx="54522" cy="74753"/>
          </a:xfrm>
        </p:grpSpPr>
        <p:sp>
          <p:nvSpPr>
            <p:cNvPr id="733" name="Google Shape;733;p17"/>
            <p:cNvSpPr/>
            <p:nvPr/>
          </p:nvSpPr>
          <p:spPr>
            <a:xfrm>
              <a:off x="0" y="0"/>
              <a:ext cx="51324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89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603" y="21600"/>
                  </a:lnTo>
                  <a:lnTo>
                    <a:pt x="14207" y="21475"/>
                  </a:lnTo>
                  <a:lnTo>
                    <a:pt x="21600" y="18628"/>
                  </a:lnTo>
                  <a:lnTo>
                    <a:pt x="5580" y="18628"/>
                  </a:lnTo>
                  <a:lnTo>
                    <a:pt x="5580" y="11692"/>
                  </a:lnTo>
                  <a:lnTo>
                    <a:pt x="20982" y="11692"/>
                  </a:lnTo>
                  <a:lnTo>
                    <a:pt x="19937" y="10961"/>
                  </a:lnTo>
                  <a:lnTo>
                    <a:pt x="18199" y="10404"/>
                  </a:lnTo>
                  <a:lnTo>
                    <a:pt x="15923" y="10139"/>
                  </a:lnTo>
                  <a:lnTo>
                    <a:pt x="15923" y="10007"/>
                  </a:lnTo>
                  <a:lnTo>
                    <a:pt x="17750" y="9677"/>
                  </a:lnTo>
                  <a:lnTo>
                    <a:pt x="19103" y="9071"/>
                  </a:lnTo>
                  <a:lnTo>
                    <a:pt x="19224" y="8950"/>
                  </a:lnTo>
                  <a:lnTo>
                    <a:pt x="5580" y="8950"/>
                  </a:lnTo>
                  <a:lnTo>
                    <a:pt x="5580" y="2972"/>
                  </a:lnTo>
                  <a:lnTo>
                    <a:pt x="20601" y="2972"/>
                  </a:lnTo>
                  <a:lnTo>
                    <a:pt x="19904" y="2125"/>
                  </a:lnTo>
                  <a:lnTo>
                    <a:pt x="19119" y="1581"/>
                  </a:lnTo>
                  <a:lnTo>
                    <a:pt x="17098" y="767"/>
                  </a:lnTo>
                  <a:lnTo>
                    <a:pt x="15912" y="470"/>
                  </a:lnTo>
                  <a:lnTo>
                    <a:pt x="13186" y="95"/>
                  </a:lnTo>
                  <a:lnTo>
                    <a:pt x="1168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7"/>
            <p:cNvSpPr/>
            <p:nvPr/>
          </p:nvSpPr>
          <p:spPr>
            <a:xfrm>
              <a:off x="29945" y="40462"/>
              <a:ext cx="24577" cy="24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98" y="0"/>
                  </a:moveTo>
                  <a:lnTo>
                    <a:pt x="134" y="0"/>
                  </a:lnTo>
                  <a:lnTo>
                    <a:pt x="3885" y="846"/>
                  </a:lnTo>
                  <a:lnTo>
                    <a:pt x="8975" y="4205"/>
                  </a:lnTo>
                  <a:lnTo>
                    <a:pt x="10146" y="6583"/>
                  </a:lnTo>
                  <a:lnTo>
                    <a:pt x="10248" y="14126"/>
                  </a:lnTo>
                  <a:lnTo>
                    <a:pt x="8941" y="16971"/>
                  </a:lnTo>
                  <a:lnTo>
                    <a:pt x="3717" y="20674"/>
                  </a:lnTo>
                  <a:lnTo>
                    <a:pt x="0" y="21600"/>
                  </a:lnTo>
                  <a:lnTo>
                    <a:pt x="18789" y="21600"/>
                  </a:lnTo>
                  <a:lnTo>
                    <a:pt x="20964" y="17382"/>
                  </a:lnTo>
                  <a:lnTo>
                    <a:pt x="21600" y="14468"/>
                  </a:lnTo>
                  <a:lnTo>
                    <a:pt x="21600" y="6583"/>
                  </a:lnTo>
                  <a:lnTo>
                    <a:pt x="20339" y="3006"/>
                  </a:lnTo>
                  <a:lnTo>
                    <a:pt x="17498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17"/>
            <p:cNvSpPr/>
            <p:nvPr/>
          </p:nvSpPr>
          <p:spPr>
            <a:xfrm>
              <a:off x="27850" y="10287"/>
              <a:ext cx="22784" cy="206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03" y="0"/>
                  </a:moveTo>
                  <a:lnTo>
                    <a:pt x="0" y="0"/>
                  </a:lnTo>
                  <a:lnTo>
                    <a:pt x="3467" y="796"/>
                  </a:lnTo>
                  <a:lnTo>
                    <a:pt x="8091" y="3978"/>
                  </a:lnTo>
                  <a:lnTo>
                    <a:pt x="9247" y="6563"/>
                  </a:lnTo>
                  <a:lnTo>
                    <a:pt x="9247" y="13803"/>
                  </a:lnTo>
                  <a:lnTo>
                    <a:pt x="8139" y="16627"/>
                  </a:lnTo>
                  <a:lnTo>
                    <a:pt x="3733" y="20605"/>
                  </a:lnTo>
                  <a:lnTo>
                    <a:pt x="144" y="21600"/>
                  </a:lnTo>
                  <a:lnTo>
                    <a:pt x="16900" y="21600"/>
                  </a:lnTo>
                  <a:lnTo>
                    <a:pt x="20601" y="15673"/>
                  </a:lnTo>
                  <a:lnTo>
                    <a:pt x="21600" y="12212"/>
                  </a:lnTo>
                  <a:lnTo>
                    <a:pt x="21600" y="4893"/>
                  </a:lnTo>
                  <a:lnTo>
                    <a:pt x="20962" y="1869"/>
                  </a:lnTo>
                  <a:lnTo>
                    <a:pt x="2000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6" name="Google Shape;736;p17"/>
          <p:cNvSpPr/>
          <p:nvPr/>
        </p:nvSpPr>
        <p:spPr>
          <a:xfrm>
            <a:off x="2951478" y="5914416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7"/>
          <p:cNvSpPr/>
          <p:nvPr/>
        </p:nvSpPr>
        <p:spPr>
          <a:xfrm>
            <a:off x="536472" y="3354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7"/>
          <p:cNvSpPr/>
          <p:nvPr/>
        </p:nvSpPr>
        <p:spPr>
          <a:xfrm>
            <a:off x="564747" y="3354870"/>
            <a:ext cx="418919" cy="3825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7"/>
          <p:cNvSpPr/>
          <p:nvPr/>
        </p:nvSpPr>
        <p:spPr>
          <a:xfrm>
            <a:off x="536472" y="3354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7"/>
          <p:cNvSpPr txBox="1"/>
          <p:nvPr/>
        </p:nvSpPr>
        <p:spPr>
          <a:xfrm>
            <a:off x="671888" y="37069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sp>
        <p:nvSpPr>
          <p:cNvPr id="741" name="Google Shape;741;p17"/>
          <p:cNvSpPr txBox="1">
            <a:spLocks noGrp="1"/>
          </p:cNvSpPr>
          <p:nvPr>
            <p:ph type="title"/>
          </p:nvPr>
        </p:nvSpPr>
        <p:spPr>
          <a:xfrm>
            <a:off x="215898" y="204321"/>
            <a:ext cx="3290457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Add a Sound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42" name="Google Shape;742;p17"/>
          <p:cNvSpPr txBox="1"/>
          <p:nvPr/>
        </p:nvSpPr>
        <p:spPr>
          <a:xfrm>
            <a:off x="215900" y="5706898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743" name="Google Shape;743;p17"/>
          <p:cNvSpPr/>
          <p:nvPr/>
        </p:nvSpPr>
        <p:spPr>
          <a:xfrm>
            <a:off x="1152524" y="5749899"/>
            <a:ext cx="469393" cy="2651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7"/>
          <p:cNvSpPr/>
          <p:nvPr/>
        </p:nvSpPr>
        <p:spPr>
          <a:xfrm>
            <a:off x="1152525" y="5749895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694;p17">
            <a:extLst>
              <a:ext uri="{FF2B5EF4-FFF2-40B4-BE49-F238E27FC236}">
                <a16:creationId xmlns:a16="http://schemas.microsoft.com/office/drawing/2014/main" id="{4207DE7F-F33D-724C-AC06-D680927492C2}"/>
              </a:ext>
            </a:extLst>
          </p:cNvPr>
          <p:cNvSpPr txBox="1"/>
          <p:nvPr/>
        </p:nvSpPr>
        <p:spPr>
          <a:xfrm>
            <a:off x="1476321" y="1245935"/>
            <a:ext cx="1604645" cy="33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Chick sprite.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8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8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/>
          </a:p>
        </p:txBody>
      </p:sp>
      <p:sp>
        <p:nvSpPr>
          <p:cNvPr id="757" name="Google Shape;757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18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759" name="Google Shape;759;p18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18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18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765" name="Google Shape;765;p18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4" name="Google Shape;774;p18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775" name="Google Shape;775;p18"/>
          <p:cNvSpPr txBox="1">
            <a:spLocks noGrp="1"/>
          </p:cNvSpPr>
          <p:nvPr>
            <p:ph type="title"/>
          </p:nvPr>
        </p:nvSpPr>
        <p:spPr>
          <a:xfrm>
            <a:off x="848042" y="433114"/>
            <a:ext cx="287591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Stop the Game</a:t>
            </a:r>
            <a:endParaRPr sz="2400" dirty="0"/>
          </a:p>
        </p:txBody>
      </p:sp>
      <p:sp>
        <p:nvSpPr>
          <p:cNvPr id="776" name="Google Shape;776;p18"/>
          <p:cNvSpPr txBox="1"/>
          <p:nvPr/>
        </p:nvSpPr>
        <p:spPr>
          <a:xfrm>
            <a:off x="759138" y="1203736"/>
            <a:ext cx="3081657" cy="4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 the game if your sprite touches the egg.</a:t>
            </a:r>
            <a:endParaRPr dirty="0"/>
          </a:p>
        </p:txBody>
      </p:sp>
      <p:sp>
        <p:nvSpPr>
          <p:cNvPr id="777" name="Google Shape;777;p18"/>
          <p:cNvSpPr/>
          <p:nvPr/>
        </p:nvSpPr>
        <p:spPr>
          <a:xfrm>
            <a:off x="1141844" y="1855495"/>
            <a:ext cx="2288311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8"/>
          <p:cNvSpPr/>
          <p:nvPr/>
        </p:nvSpPr>
        <p:spPr>
          <a:xfrm>
            <a:off x="1141843" y="1855495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8"/>
          <p:cNvSpPr/>
          <p:nvPr/>
        </p:nvSpPr>
        <p:spPr>
          <a:xfrm>
            <a:off x="1141844" y="3754906"/>
            <a:ext cx="2288311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18"/>
          <p:cNvSpPr/>
          <p:nvPr/>
        </p:nvSpPr>
        <p:spPr>
          <a:xfrm>
            <a:off x="1141843" y="3754894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7" name="Google Shape;787;p19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788" name="Google Shape;788;p19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19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9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794" name="Google Shape;794;p19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3" name="Google Shape;803;p19"/>
          <p:cNvSpPr/>
          <p:nvPr/>
        </p:nvSpPr>
        <p:spPr>
          <a:xfrm>
            <a:off x="0" y="927100"/>
            <a:ext cx="4572000" cy="18542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9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806" name="Google Shape;806;p19"/>
          <p:cNvSpPr/>
          <p:nvPr/>
        </p:nvSpPr>
        <p:spPr>
          <a:xfrm>
            <a:off x="0" y="2781299"/>
            <a:ext cx="4572000" cy="233436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19"/>
          <p:cNvSpPr/>
          <p:nvPr/>
        </p:nvSpPr>
        <p:spPr>
          <a:xfrm>
            <a:off x="0" y="27686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19"/>
          <p:cNvSpPr/>
          <p:nvPr/>
        </p:nvSpPr>
        <p:spPr>
          <a:xfrm>
            <a:off x="1213102" y="3508462"/>
            <a:ext cx="1372808" cy="11748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19"/>
          <p:cNvSpPr txBox="1">
            <a:spLocks noGrp="1"/>
          </p:cNvSpPr>
          <p:nvPr>
            <p:ph type="title"/>
          </p:nvPr>
        </p:nvSpPr>
        <p:spPr>
          <a:xfrm>
            <a:off x="215899" y="116117"/>
            <a:ext cx="3370812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Stop the Game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10" name="Google Shape;810;p19"/>
          <p:cNvSpPr/>
          <p:nvPr/>
        </p:nvSpPr>
        <p:spPr>
          <a:xfrm>
            <a:off x="1078686" y="3168687"/>
            <a:ext cx="560159" cy="20523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9"/>
          <p:cNvSpPr/>
          <p:nvPr/>
        </p:nvSpPr>
        <p:spPr>
          <a:xfrm>
            <a:off x="1078682" y="3168698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2" name="Google Shape;812;p19"/>
          <p:cNvCxnSpPr/>
          <p:nvPr/>
        </p:nvCxnSpPr>
        <p:spPr>
          <a:xfrm flipH="1">
            <a:off x="1383766" y="1296417"/>
            <a:ext cx="1" cy="132477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19"/>
          <p:cNvSpPr/>
          <p:nvPr/>
        </p:nvSpPr>
        <p:spPr>
          <a:xfrm>
            <a:off x="2799969" y="1374126"/>
            <a:ext cx="1533907" cy="11493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9"/>
          <p:cNvSpPr/>
          <p:nvPr/>
        </p:nvSpPr>
        <p:spPr>
          <a:xfrm>
            <a:off x="2799969" y="1374126"/>
            <a:ext cx="1533907" cy="1149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3" y="0"/>
                </a:moveTo>
                <a:lnTo>
                  <a:pt x="453" y="22"/>
                </a:lnTo>
                <a:lnTo>
                  <a:pt x="134" y="179"/>
                </a:lnTo>
                <a:lnTo>
                  <a:pt x="17" y="604"/>
                </a:lnTo>
                <a:lnTo>
                  <a:pt x="0" y="1432"/>
                </a:lnTo>
                <a:lnTo>
                  <a:pt x="0" y="20168"/>
                </a:lnTo>
                <a:lnTo>
                  <a:pt x="17" y="20996"/>
                </a:lnTo>
                <a:lnTo>
                  <a:pt x="134" y="21421"/>
                </a:lnTo>
                <a:lnTo>
                  <a:pt x="453" y="21578"/>
                </a:lnTo>
                <a:lnTo>
                  <a:pt x="1073" y="21600"/>
                </a:lnTo>
                <a:lnTo>
                  <a:pt x="20527" y="21600"/>
                </a:lnTo>
                <a:lnTo>
                  <a:pt x="21147" y="21578"/>
                </a:lnTo>
                <a:lnTo>
                  <a:pt x="21466" y="21421"/>
                </a:lnTo>
                <a:lnTo>
                  <a:pt x="21583" y="20996"/>
                </a:lnTo>
                <a:lnTo>
                  <a:pt x="21600" y="20168"/>
                </a:lnTo>
                <a:lnTo>
                  <a:pt x="21600" y="1432"/>
                </a:lnTo>
                <a:lnTo>
                  <a:pt x="21583" y="604"/>
                </a:lnTo>
                <a:lnTo>
                  <a:pt x="21466" y="179"/>
                </a:lnTo>
                <a:lnTo>
                  <a:pt x="21147" y="22"/>
                </a:lnTo>
                <a:lnTo>
                  <a:pt x="20527" y="0"/>
                </a:lnTo>
                <a:lnTo>
                  <a:pt x="107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9"/>
          <p:cNvSpPr/>
          <p:nvPr/>
        </p:nvSpPr>
        <p:spPr>
          <a:xfrm>
            <a:off x="0" y="5115661"/>
            <a:ext cx="4572000" cy="128513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9"/>
          <p:cNvSpPr/>
          <p:nvPr/>
        </p:nvSpPr>
        <p:spPr>
          <a:xfrm>
            <a:off x="0" y="510296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9"/>
          <p:cNvSpPr txBox="1"/>
          <p:nvPr/>
        </p:nvSpPr>
        <p:spPr>
          <a:xfrm>
            <a:off x="1336932" y="5224167"/>
            <a:ext cx="1898137" cy="33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819" name="Google Shape;819;p19"/>
          <p:cNvSpPr txBox="1"/>
          <p:nvPr/>
        </p:nvSpPr>
        <p:spPr>
          <a:xfrm>
            <a:off x="3211308" y="5745005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dirty="0"/>
          </a:p>
        </p:txBody>
      </p:sp>
      <p:cxnSp>
        <p:nvCxnSpPr>
          <p:cNvPr id="820" name="Google Shape;820;p19"/>
          <p:cNvCxnSpPr/>
          <p:nvPr/>
        </p:nvCxnSpPr>
        <p:spPr>
          <a:xfrm>
            <a:off x="1752600" y="5648549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19"/>
          <p:cNvSpPr/>
          <p:nvPr/>
        </p:nvSpPr>
        <p:spPr>
          <a:xfrm>
            <a:off x="1882132" y="5953271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19"/>
          <p:cNvSpPr/>
          <p:nvPr/>
        </p:nvSpPr>
        <p:spPr>
          <a:xfrm>
            <a:off x="1882132" y="5922578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19"/>
          <p:cNvSpPr/>
          <p:nvPr/>
        </p:nvSpPr>
        <p:spPr>
          <a:xfrm>
            <a:off x="2576199" y="56914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19"/>
          <p:cNvSpPr/>
          <p:nvPr/>
        </p:nvSpPr>
        <p:spPr>
          <a:xfrm>
            <a:off x="2576199" y="56734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19"/>
          <p:cNvSpPr/>
          <p:nvPr/>
        </p:nvSpPr>
        <p:spPr>
          <a:xfrm>
            <a:off x="2113919" y="56914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19"/>
          <p:cNvSpPr/>
          <p:nvPr/>
        </p:nvSpPr>
        <p:spPr>
          <a:xfrm>
            <a:off x="2113919" y="56734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9"/>
          <p:cNvSpPr/>
          <p:nvPr/>
        </p:nvSpPr>
        <p:spPr>
          <a:xfrm>
            <a:off x="2345059" y="56914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19"/>
          <p:cNvSpPr/>
          <p:nvPr/>
        </p:nvSpPr>
        <p:spPr>
          <a:xfrm>
            <a:off x="2345059" y="56734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19"/>
          <p:cNvSpPr/>
          <p:nvPr/>
        </p:nvSpPr>
        <p:spPr>
          <a:xfrm>
            <a:off x="1882777" y="56914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19"/>
          <p:cNvSpPr/>
          <p:nvPr/>
        </p:nvSpPr>
        <p:spPr>
          <a:xfrm>
            <a:off x="1882777" y="56734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19"/>
          <p:cNvSpPr/>
          <p:nvPr/>
        </p:nvSpPr>
        <p:spPr>
          <a:xfrm>
            <a:off x="2807337" y="56914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19"/>
          <p:cNvSpPr/>
          <p:nvPr/>
        </p:nvSpPr>
        <p:spPr>
          <a:xfrm>
            <a:off x="2807337" y="56734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3" name="Google Shape;833;p19"/>
          <p:cNvGrpSpPr/>
          <p:nvPr/>
        </p:nvGrpSpPr>
        <p:grpSpPr>
          <a:xfrm>
            <a:off x="1957022" y="5742851"/>
            <a:ext cx="57266" cy="77498"/>
            <a:chOff x="0" y="0"/>
            <a:chExt cx="57265" cy="77496"/>
          </a:xfrm>
        </p:grpSpPr>
        <p:sp>
          <p:nvSpPr>
            <p:cNvPr id="834" name="Google Shape;834;p19"/>
            <p:cNvSpPr/>
            <p:nvPr/>
          </p:nvSpPr>
          <p:spPr>
            <a:xfrm>
              <a:off x="0" y="0"/>
              <a:ext cx="57265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45" y="0"/>
                  </a:moveTo>
                  <a:lnTo>
                    <a:pt x="11209" y="0"/>
                  </a:lnTo>
                  <a:lnTo>
                    <a:pt x="9514" y="244"/>
                  </a:lnTo>
                  <a:lnTo>
                    <a:pt x="0" y="9165"/>
                  </a:lnTo>
                  <a:lnTo>
                    <a:pt x="0" y="12584"/>
                  </a:lnTo>
                  <a:lnTo>
                    <a:pt x="9312" y="21366"/>
                  </a:lnTo>
                  <a:lnTo>
                    <a:pt x="10994" y="21600"/>
                  </a:lnTo>
                  <a:lnTo>
                    <a:pt x="14587" y="21600"/>
                  </a:lnTo>
                  <a:lnTo>
                    <a:pt x="16211" y="21338"/>
                  </a:lnTo>
                  <a:lnTo>
                    <a:pt x="19143" y="20301"/>
                  </a:lnTo>
                  <a:lnTo>
                    <a:pt x="20450" y="19551"/>
                  </a:lnTo>
                  <a:lnTo>
                    <a:pt x="21600" y="18573"/>
                  </a:lnTo>
                  <a:lnTo>
                    <a:pt x="21363" y="18382"/>
                  </a:lnTo>
                  <a:lnTo>
                    <a:pt x="10505" y="18382"/>
                  </a:lnTo>
                  <a:lnTo>
                    <a:pt x="8613" y="17710"/>
                  </a:lnTo>
                  <a:lnTo>
                    <a:pt x="5825" y="15012"/>
                  </a:lnTo>
                  <a:lnTo>
                    <a:pt x="5130" y="13147"/>
                  </a:lnTo>
                  <a:lnTo>
                    <a:pt x="5130" y="9600"/>
                  </a:lnTo>
                  <a:lnTo>
                    <a:pt x="11885" y="3218"/>
                  </a:lnTo>
                  <a:lnTo>
                    <a:pt x="20339" y="3218"/>
                  </a:lnTo>
                  <a:lnTo>
                    <a:pt x="21039" y="2644"/>
                  </a:lnTo>
                  <a:lnTo>
                    <a:pt x="20129" y="1933"/>
                  </a:lnTo>
                  <a:lnTo>
                    <a:pt x="19018" y="1327"/>
                  </a:lnTo>
                  <a:lnTo>
                    <a:pt x="16287" y="265"/>
                  </a:lnTo>
                  <a:lnTo>
                    <a:pt x="1474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9"/>
            <p:cNvSpPr/>
            <p:nvPr/>
          </p:nvSpPr>
          <p:spPr>
            <a:xfrm>
              <a:off x="37528" y="11544"/>
              <a:ext cx="19109" cy="544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1" y="18650"/>
                  </a:moveTo>
                  <a:lnTo>
                    <a:pt x="11500" y="19588"/>
                  </a:lnTo>
                  <a:lnTo>
                    <a:pt x="8886" y="20314"/>
                  </a:lnTo>
                  <a:lnTo>
                    <a:pt x="3287" y="213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3911" y="18650"/>
                  </a:lnTo>
                  <a:close/>
                  <a:moveTo>
                    <a:pt x="18531" y="0"/>
                  </a:moveTo>
                  <a:lnTo>
                    <a:pt x="0" y="0"/>
                  </a:lnTo>
                  <a:lnTo>
                    <a:pt x="2857" y="222"/>
                  </a:lnTo>
                  <a:lnTo>
                    <a:pt x="7781" y="1099"/>
                  </a:lnTo>
                  <a:lnTo>
                    <a:pt x="10078" y="1694"/>
                  </a:lnTo>
                  <a:lnTo>
                    <a:pt x="12231" y="2450"/>
                  </a:lnTo>
                  <a:lnTo>
                    <a:pt x="185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19"/>
          <p:cNvGrpSpPr/>
          <p:nvPr/>
        </p:nvGrpSpPr>
        <p:grpSpPr>
          <a:xfrm>
            <a:off x="2184898" y="5744221"/>
            <a:ext cx="62182" cy="74754"/>
            <a:chOff x="0" y="0"/>
            <a:chExt cx="62180" cy="74753"/>
          </a:xfrm>
        </p:grpSpPr>
        <p:sp>
          <p:nvSpPr>
            <p:cNvPr id="837" name="Google Shape;837;p19"/>
            <p:cNvSpPr/>
            <p:nvPr/>
          </p:nvSpPr>
          <p:spPr>
            <a:xfrm>
              <a:off x="0" y="0"/>
              <a:ext cx="42950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70" y="0"/>
                  </a:moveTo>
                  <a:lnTo>
                    <a:pt x="0" y="0"/>
                  </a:lnTo>
                  <a:lnTo>
                    <a:pt x="11727" y="21600"/>
                  </a:lnTo>
                  <a:lnTo>
                    <a:pt x="19602" y="21600"/>
                  </a:lnTo>
                  <a:lnTo>
                    <a:pt x="21600" y="17901"/>
                  </a:lnTo>
                  <a:lnTo>
                    <a:pt x="15693" y="17901"/>
                  </a:lnTo>
                  <a:lnTo>
                    <a:pt x="15041" y="16646"/>
                  </a:lnTo>
                  <a:lnTo>
                    <a:pt x="14473" y="15468"/>
                  </a:lnTo>
                  <a:lnTo>
                    <a:pt x="13515" y="13266"/>
                  </a:lnTo>
                  <a:lnTo>
                    <a:pt x="12972" y="12099"/>
                  </a:lnTo>
                  <a:lnTo>
                    <a:pt x="12359" y="10866"/>
                  </a:lnTo>
                  <a:lnTo>
                    <a:pt x="707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9"/>
            <p:cNvSpPr/>
            <p:nvPr/>
          </p:nvSpPr>
          <p:spPr>
            <a:xfrm>
              <a:off x="31661" y="0"/>
              <a:ext cx="30519" cy="61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73" y="0"/>
                  </a:lnTo>
                  <a:lnTo>
                    <a:pt x="4611" y="13111"/>
                  </a:lnTo>
                  <a:lnTo>
                    <a:pt x="3802" y="14599"/>
                  </a:lnTo>
                  <a:lnTo>
                    <a:pt x="3056" y="16007"/>
                  </a:lnTo>
                  <a:lnTo>
                    <a:pt x="1708" y="18664"/>
                  </a:lnTo>
                  <a:lnTo>
                    <a:pt x="917" y="20086"/>
                  </a:lnTo>
                  <a:lnTo>
                    <a:pt x="0" y="21600"/>
                  </a:lnTo>
                  <a:lnTo>
                    <a:pt x="798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19"/>
          <p:cNvGrpSpPr/>
          <p:nvPr/>
        </p:nvGrpSpPr>
        <p:grpSpPr>
          <a:xfrm>
            <a:off x="2876318" y="5744221"/>
            <a:ext cx="66302" cy="74755"/>
            <a:chOff x="0" y="0"/>
            <a:chExt cx="66301" cy="74754"/>
          </a:xfrm>
        </p:grpSpPr>
        <p:sp>
          <p:nvSpPr>
            <p:cNvPr id="840" name="Google Shape;840;p19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36" y="10635"/>
                  </a:lnTo>
                  <a:lnTo>
                    <a:pt x="12417" y="9479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9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1254" y="3631"/>
                  </a:lnTo>
                  <a:lnTo>
                    <a:pt x="726" y="5193"/>
                  </a:lnTo>
                  <a:lnTo>
                    <a:pt x="99" y="745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9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9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19"/>
          <p:cNvGrpSpPr/>
          <p:nvPr/>
        </p:nvGrpSpPr>
        <p:grpSpPr>
          <a:xfrm>
            <a:off x="2650946" y="5744221"/>
            <a:ext cx="56016" cy="74755"/>
            <a:chOff x="0" y="0"/>
            <a:chExt cx="56014" cy="74754"/>
          </a:xfrm>
        </p:grpSpPr>
        <p:sp>
          <p:nvSpPr>
            <p:cNvPr id="845" name="Google Shape;845;p19"/>
            <p:cNvSpPr/>
            <p:nvPr/>
          </p:nvSpPr>
          <p:spPr>
            <a:xfrm>
              <a:off x="0" y="0"/>
              <a:ext cx="22916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9"/>
            <p:cNvSpPr/>
            <p:nvPr/>
          </p:nvSpPr>
          <p:spPr>
            <a:xfrm>
              <a:off x="11430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43313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8" name="Google Shape;848;p19"/>
          <p:cNvGrpSpPr/>
          <p:nvPr/>
        </p:nvGrpSpPr>
        <p:grpSpPr>
          <a:xfrm>
            <a:off x="2422676" y="5744221"/>
            <a:ext cx="54524" cy="74754"/>
            <a:chOff x="0" y="0"/>
            <a:chExt cx="54522" cy="74753"/>
          </a:xfrm>
        </p:grpSpPr>
        <p:sp>
          <p:nvSpPr>
            <p:cNvPr id="849" name="Google Shape;849;p19"/>
            <p:cNvSpPr/>
            <p:nvPr/>
          </p:nvSpPr>
          <p:spPr>
            <a:xfrm>
              <a:off x="0" y="0"/>
              <a:ext cx="51324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89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603" y="21600"/>
                  </a:lnTo>
                  <a:lnTo>
                    <a:pt x="14207" y="21475"/>
                  </a:lnTo>
                  <a:lnTo>
                    <a:pt x="21600" y="18628"/>
                  </a:lnTo>
                  <a:lnTo>
                    <a:pt x="5580" y="18628"/>
                  </a:lnTo>
                  <a:lnTo>
                    <a:pt x="5580" y="11692"/>
                  </a:lnTo>
                  <a:lnTo>
                    <a:pt x="20982" y="11692"/>
                  </a:lnTo>
                  <a:lnTo>
                    <a:pt x="19937" y="10961"/>
                  </a:lnTo>
                  <a:lnTo>
                    <a:pt x="18199" y="10404"/>
                  </a:lnTo>
                  <a:lnTo>
                    <a:pt x="15923" y="10139"/>
                  </a:lnTo>
                  <a:lnTo>
                    <a:pt x="15923" y="10007"/>
                  </a:lnTo>
                  <a:lnTo>
                    <a:pt x="17750" y="9677"/>
                  </a:lnTo>
                  <a:lnTo>
                    <a:pt x="19103" y="9071"/>
                  </a:lnTo>
                  <a:lnTo>
                    <a:pt x="19224" y="8950"/>
                  </a:lnTo>
                  <a:lnTo>
                    <a:pt x="5580" y="8950"/>
                  </a:lnTo>
                  <a:lnTo>
                    <a:pt x="5580" y="2972"/>
                  </a:lnTo>
                  <a:lnTo>
                    <a:pt x="20601" y="2972"/>
                  </a:lnTo>
                  <a:lnTo>
                    <a:pt x="19904" y="2125"/>
                  </a:lnTo>
                  <a:lnTo>
                    <a:pt x="19119" y="1581"/>
                  </a:lnTo>
                  <a:lnTo>
                    <a:pt x="17098" y="767"/>
                  </a:lnTo>
                  <a:lnTo>
                    <a:pt x="15912" y="470"/>
                  </a:lnTo>
                  <a:lnTo>
                    <a:pt x="13186" y="95"/>
                  </a:lnTo>
                  <a:lnTo>
                    <a:pt x="1168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29945" y="40462"/>
              <a:ext cx="24577" cy="24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98" y="0"/>
                  </a:moveTo>
                  <a:lnTo>
                    <a:pt x="134" y="0"/>
                  </a:lnTo>
                  <a:lnTo>
                    <a:pt x="3885" y="846"/>
                  </a:lnTo>
                  <a:lnTo>
                    <a:pt x="8975" y="4205"/>
                  </a:lnTo>
                  <a:lnTo>
                    <a:pt x="10146" y="6583"/>
                  </a:lnTo>
                  <a:lnTo>
                    <a:pt x="10248" y="14126"/>
                  </a:lnTo>
                  <a:lnTo>
                    <a:pt x="8941" y="16971"/>
                  </a:lnTo>
                  <a:lnTo>
                    <a:pt x="3717" y="20674"/>
                  </a:lnTo>
                  <a:lnTo>
                    <a:pt x="0" y="21600"/>
                  </a:lnTo>
                  <a:lnTo>
                    <a:pt x="18789" y="21600"/>
                  </a:lnTo>
                  <a:lnTo>
                    <a:pt x="20964" y="17382"/>
                  </a:lnTo>
                  <a:lnTo>
                    <a:pt x="21600" y="14468"/>
                  </a:lnTo>
                  <a:lnTo>
                    <a:pt x="21600" y="6583"/>
                  </a:lnTo>
                  <a:lnTo>
                    <a:pt x="20339" y="3006"/>
                  </a:lnTo>
                  <a:lnTo>
                    <a:pt x="17498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27850" y="10287"/>
              <a:ext cx="22784" cy="206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03" y="0"/>
                  </a:moveTo>
                  <a:lnTo>
                    <a:pt x="0" y="0"/>
                  </a:lnTo>
                  <a:lnTo>
                    <a:pt x="3467" y="796"/>
                  </a:lnTo>
                  <a:lnTo>
                    <a:pt x="8091" y="3978"/>
                  </a:lnTo>
                  <a:lnTo>
                    <a:pt x="9247" y="6563"/>
                  </a:lnTo>
                  <a:lnTo>
                    <a:pt x="9247" y="13803"/>
                  </a:lnTo>
                  <a:lnTo>
                    <a:pt x="8139" y="16627"/>
                  </a:lnTo>
                  <a:lnTo>
                    <a:pt x="3733" y="20605"/>
                  </a:lnTo>
                  <a:lnTo>
                    <a:pt x="144" y="21600"/>
                  </a:lnTo>
                  <a:lnTo>
                    <a:pt x="16900" y="21600"/>
                  </a:lnTo>
                  <a:lnTo>
                    <a:pt x="20601" y="15673"/>
                  </a:lnTo>
                  <a:lnTo>
                    <a:pt x="21600" y="12212"/>
                  </a:lnTo>
                  <a:lnTo>
                    <a:pt x="21600" y="4893"/>
                  </a:lnTo>
                  <a:lnTo>
                    <a:pt x="20962" y="1869"/>
                  </a:lnTo>
                  <a:lnTo>
                    <a:pt x="2000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2" name="Google Shape;852;p19"/>
          <p:cNvSpPr/>
          <p:nvPr/>
        </p:nvSpPr>
        <p:spPr>
          <a:xfrm>
            <a:off x="2951478" y="5927116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9"/>
          <p:cNvSpPr/>
          <p:nvPr/>
        </p:nvSpPr>
        <p:spPr>
          <a:xfrm>
            <a:off x="534981" y="36211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9"/>
          <p:cNvSpPr/>
          <p:nvPr/>
        </p:nvSpPr>
        <p:spPr>
          <a:xfrm>
            <a:off x="626256" y="3623238"/>
            <a:ext cx="288445" cy="3518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9"/>
          <p:cNvSpPr/>
          <p:nvPr/>
        </p:nvSpPr>
        <p:spPr>
          <a:xfrm>
            <a:off x="534981" y="36211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19"/>
          <p:cNvSpPr txBox="1"/>
          <p:nvPr/>
        </p:nvSpPr>
        <p:spPr>
          <a:xfrm>
            <a:off x="701595" y="3973605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/>
          </a:p>
        </p:txBody>
      </p:sp>
      <p:sp>
        <p:nvSpPr>
          <p:cNvPr id="857" name="Google Shape;857;p19"/>
          <p:cNvSpPr/>
          <p:nvPr/>
        </p:nvSpPr>
        <p:spPr>
          <a:xfrm>
            <a:off x="238125" y="1715298"/>
            <a:ext cx="984250" cy="8726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19"/>
          <p:cNvSpPr/>
          <p:nvPr/>
        </p:nvSpPr>
        <p:spPr>
          <a:xfrm>
            <a:off x="238125" y="1715297"/>
            <a:ext cx="984251" cy="872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2" y="0"/>
                </a:moveTo>
                <a:lnTo>
                  <a:pt x="705" y="29"/>
                </a:lnTo>
                <a:lnTo>
                  <a:pt x="209" y="236"/>
                </a:lnTo>
                <a:lnTo>
                  <a:pt x="26" y="796"/>
                </a:lnTo>
                <a:lnTo>
                  <a:pt x="0" y="1886"/>
                </a:lnTo>
                <a:lnTo>
                  <a:pt x="0" y="19714"/>
                </a:lnTo>
                <a:lnTo>
                  <a:pt x="26" y="20804"/>
                </a:lnTo>
                <a:lnTo>
                  <a:pt x="209" y="21364"/>
                </a:lnTo>
                <a:lnTo>
                  <a:pt x="705" y="21571"/>
                </a:lnTo>
                <a:lnTo>
                  <a:pt x="1672" y="21600"/>
                </a:lnTo>
                <a:lnTo>
                  <a:pt x="19928" y="21600"/>
                </a:lnTo>
                <a:lnTo>
                  <a:pt x="20895" y="21571"/>
                </a:lnTo>
                <a:lnTo>
                  <a:pt x="21391" y="21364"/>
                </a:lnTo>
                <a:lnTo>
                  <a:pt x="21574" y="20804"/>
                </a:lnTo>
                <a:lnTo>
                  <a:pt x="21600" y="19714"/>
                </a:lnTo>
                <a:lnTo>
                  <a:pt x="21600" y="1886"/>
                </a:lnTo>
                <a:lnTo>
                  <a:pt x="21574" y="796"/>
                </a:lnTo>
                <a:lnTo>
                  <a:pt x="21391" y="236"/>
                </a:lnTo>
                <a:lnTo>
                  <a:pt x="20895" y="29"/>
                </a:lnTo>
                <a:lnTo>
                  <a:pt x="19928" y="0"/>
                </a:lnTo>
                <a:lnTo>
                  <a:pt x="167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9"/>
          <p:cNvSpPr/>
          <p:nvPr/>
        </p:nvSpPr>
        <p:spPr>
          <a:xfrm>
            <a:off x="1012778" y="2385216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9"/>
          <p:cNvSpPr txBox="1"/>
          <p:nvPr/>
        </p:nvSpPr>
        <p:spPr>
          <a:xfrm>
            <a:off x="1200402" y="4714413"/>
            <a:ext cx="155448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second costume for the Egg sprite to change to.</a:t>
            </a:r>
            <a:endParaRPr dirty="0"/>
          </a:p>
        </p:txBody>
      </p:sp>
      <p:cxnSp>
        <p:nvCxnSpPr>
          <p:cNvPr id="861" name="Google Shape;861;p19"/>
          <p:cNvCxnSpPr/>
          <p:nvPr/>
        </p:nvCxnSpPr>
        <p:spPr>
          <a:xfrm>
            <a:off x="2080260" y="4434252"/>
            <a:ext cx="1" cy="28346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2" name="Google Shape;862;p19"/>
          <p:cNvSpPr/>
          <p:nvPr/>
        </p:nvSpPr>
        <p:spPr>
          <a:xfrm>
            <a:off x="1530350" y="1370951"/>
            <a:ext cx="674446" cy="20521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9"/>
          <p:cNvSpPr/>
          <p:nvPr/>
        </p:nvSpPr>
        <p:spPr>
          <a:xfrm>
            <a:off x="1530346" y="1370956"/>
            <a:ext cx="674459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9"/>
          <p:cNvSpPr/>
          <p:nvPr/>
        </p:nvSpPr>
        <p:spPr>
          <a:xfrm>
            <a:off x="2789397" y="3498005"/>
            <a:ext cx="1554000" cy="12286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41" y="0"/>
                </a:moveTo>
                <a:lnTo>
                  <a:pt x="1059" y="0"/>
                </a:lnTo>
                <a:lnTo>
                  <a:pt x="447" y="21"/>
                </a:lnTo>
                <a:lnTo>
                  <a:pt x="132" y="167"/>
                </a:lnTo>
                <a:lnTo>
                  <a:pt x="17" y="565"/>
                </a:lnTo>
                <a:lnTo>
                  <a:pt x="0" y="1340"/>
                </a:lnTo>
                <a:lnTo>
                  <a:pt x="0" y="20260"/>
                </a:lnTo>
                <a:lnTo>
                  <a:pt x="17" y="21035"/>
                </a:lnTo>
                <a:lnTo>
                  <a:pt x="132" y="21433"/>
                </a:lnTo>
                <a:lnTo>
                  <a:pt x="447" y="21579"/>
                </a:lnTo>
                <a:lnTo>
                  <a:pt x="1059" y="21600"/>
                </a:lnTo>
                <a:lnTo>
                  <a:pt x="20541" y="21600"/>
                </a:lnTo>
                <a:lnTo>
                  <a:pt x="21153" y="21579"/>
                </a:lnTo>
                <a:lnTo>
                  <a:pt x="21468" y="21433"/>
                </a:lnTo>
                <a:lnTo>
                  <a:pt x="21583" y="21035"/>
                </a:lnTo>
                <a:lnTo>
                  <a:pt x="21600" y="20260"/>
                </a:lnTo>
                <a:lnTo>
                  <a:pt x="21600" y="1340"/>
                </a:lnTo>
                <a:lnTo>
                  <a:pt x="21583" y="565"/>
                </a:lnTo>
                <a:lnTo>
                  <a:pt x="21468" y="167"/>
                </a:lnTo>
                <a:lnTo>
                  <a:pt x="21153" y="21"/>
                </a:lnTo>
                <a:lnTo>
                  <a:pt x="20541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19"/>
          <p:cNvSpPr/>
          <p:nvPr/>
        </p:nvSpPr>
        <p:spPr>
          <a:xfrm>
            <a:off x="2919428" y="4035604"/>
            <a:ext cx="1159996" cy="66813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19"/>
          <p:cNvSpPr/>
          <p:nvPr/>
        </p:nvSpPr>
        <p:spPr>
          <a:xfrm>
            <a:off x="3924563" y="4576490"/>
            <a:ext cx="101918" cy="1158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8" name="Google Shape;868;p19"/>
          <p:cNvCxnSpPr/>
          <p:nvPr/>
        </p:nvCxnSpPr>
        <p:spPr>
          <a:xfrm>
            <a:off x="2488183" y="4131814"/>
            <a:ext cx="3048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19"/>
          <p:cNvSpPr txBox="1"/>
          <p:nvPr/>
        </p:nvSpPr>
        <p:spPr>
          <a:xfrm>
            <a:off x="215899" y="5706898"/>
            <a:ext cx="97345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870" name="Google Shape;870;p19"/>
          <p:cNvSpPr/>
          <p:nvPr/>
        </p:nvSpPr>
        <p:spPr>
          <a:xfrm>
            <a:off x="1152524" y="5749899"/>
            <a:ext cx="469393" cy="2651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9"/>
          <p:cNvSpPr/>
          <p:nvPr/>
        </p:nvSpPr>
        <p:spPr>
          <a:xfrm>
            <a:off x="1152525" y="5749895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80480-CBCB-D04A-B948-5A5E4960ABB6}"/>
              </a:ext>
            </a:extLst>
          </p:cNvPr>
          <p:cNvSpPr/>
          <p:nvPr/>
        </p:nvSpPr>
        <p:spPr>
          <a:xfrm>
            <a:off x="1420405" y="1658493"/>
            <a:ext cx="1335500" cy="57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 lvl="0" indent="9525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the Egg sprite’s costumes.</a:t>
            </a:r>
            <a:endParaRPr 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FD348-AE29-C642-BB05-3A18CEA4D481}"/>
              </a:ext>
            </a:extLst>
          </p:cNvPr>
          <p:cNvSpPr txBox="1"/>
          <p:nvPr/>
        </p:nvSpPr>
        <p:spPr>
          <a:xfrm>
            <a:off x="2807337" y="3545253"/>
            <a:ext cx="15265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touching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 and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Chick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lang="en-US" sz="900" dirty="0"/>
          </a:p>
        </p:txBody>
      </p:sp>
      <p:sp>
        <p:nvSpPr>
          <p:cNvPr id="91" name="Google Shape;567;p15">
            <a:extLst>
              <a:ext uri="{FF2B5EF4-FFF2-40B4-BE49-F238E27FC236}">
                <a16:creationId xmlns:a16="http://schemas.microsoft.com/office/drawing/2014/main" id="{AD916003-9C5D-9042-B2B7-8D5F796B9579}"/>
              </a:ext>
            </a:extLst>
          </p:cNvPr>
          <p:cNvSpPr txBox="1"/>
          <p:nvPr/>
        </p:nvSpPr>
        <p:spPr>
          <a:xfrm>
            <a:off x="1687845" y="3219186"/>
            <a:ext cx="2778864" cy="22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u="none" strike="noStrike" cap="none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Code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 and add this code.</a:t>
            </a:r>
            <a:endParaRPr dirty="0"/>
          </a:p>
        </p:txBody>
      </p:sp>
      <p:sp>
        <p:nvSpPr>
          <p:cNvPr id="92" name="Google Shape;565;p15">
            <a:extLst>
              <a:ext uri="{FF2B5EF4-FFF2-40B4-BE49-F238E27FC236}">
                <a16:creationId xmlns:a16="http://schemas.microsoft.com/office/drawing/2014/main" id="{585249C5-9660-4642-BF7D-AE3E0DD221CB}"/>
              </a:ext>
            </a:extLst>
          </p:cNvPr>
          <p:cNvSpPr txBox="1"/>
          <p:nvPr/>
        </p:nvSpPr>
        <p:spPr>
          <a:xfrm>
            <a:off x="36195" y="2860077"/>
            <a:ext cx="4572000" cy="21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926FC8E-3897-5548-8719-F32B24BD1DA0}"/>
              </a:ext>
            </a:extLst>
          </p:cNvPr>
          <p:cNvSpPr/>
          <p:nvPr/>
        </p:nvSpPr>
        <p:spPr>
          <a:xfrm>
            <a:off x="171710" y="1209441"/>
            <a:ext cx="1050665" cy="411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 lvl="0" indent="9525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sprite.</a:t>
            </a:r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20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20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/>
          </a:p>
        </p:txBody>
      </p:sp>
      <p:sp>
        <p:nvSpPr>
          <p:cNvPr id="884" name="Google Shape;884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5" name="Google Shape;885;p20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886" name="Google Shape;886;p2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0" name="Google Shape;890;p20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20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892" name="Google Shape;892;p2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1" name="Google Shape;901;p2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902" name="Google Shape;902;p20"/>
          <p:cNvSpPr txBox="1">
            <a:spLocks noGrp="1"/>
          </p:cNvSpPr>
          <p:nvPr>
            <p:ph type="title"/>
          </p:nvPr>
        </p:nvSpPr>
        <p:spPr>
          <a:xfrm>
            <a:off x="335611" y="287162"/>
            <a:ext cx="3936419" cy="77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Add More Obstacles</a:t>
            </a:r>
            <a:endParaRPr sz="2400" dirty="0"/>
          </a:p>
        </p:txBody>
      </p:sp>
      <p:sp>
        <p:nvSpPr>
          <p:cNvPr id="903" name="Google Shape;903;p20"/>
          <p:cNvSpPr txBox="1"/>
          <p:nvPr/>
        </p:nvSpPr>
        <p:spPr>
          <a:xfrm>
            <a:off x="698500" y="1197039"/>
            <a:ext cx="3162166" cy="35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4135" marR="5080" lvl="0" indent="-5207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game harder by adding more obstacles.</a:t>
            </a:r>
            <a:endParaRPr dirty="0"/>
          </a:p>
        </p:txBody>
      </p:sp>
      <p:sp>
        <p:nvSpPr>
          <p:cNvPr id="904" name="Google Shape;904;p20"/>
          <p:cNvSpPr/>
          <p:nvPr/>
        </p:nvSpPr>
        <p:spPr>
          <a:xfrm>
            <a:off x="844550" y="2572905"/>
            <a:ext cx="2882900" cy="21591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0"/>
          <p:cNvSpPr/>
          <p:nvPr/>
        </p:nvSpPr>
        <p:spPr>
          <a:xfrm>
            <a:off x="844550" y="2572904"/>
            <a:ext cx="2882900" cy="2159129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1"/>
          <p:cNvSpPr/>
          <p:nvPr/>
        </p:nvSpPr>
        <p:spPr>
          <a:xfrm>
            <a:off x="0" y="3075151"/>
            <a:ext cx="4572000" cy="240933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1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21"/>
          <p:cNvSpPr/>
          <p:nvPr/>
        </p:nvSpPr>
        <p:spPr>
          <a:xfrm>
            <a:off x="0" y="927100"/>
            <a:ext cx="4572000" cy="214805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21"/>
          <p:cNvSpPr/>
          <p:nvPr/>
        </p:nvSpPr>
        <p:spPr>
          <a:xfrm>
            <a:off x="0" y="306245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21"/>
          <p:cNvSpPr/>
          <p:nvPr/>
        </p:nvSpPr>
        <p:spPr>
          <a:xfrm>
            <a:off x="0" y="5484481"/>
            <a:ext cx="4572000" cy="91631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21"/>
          <p:cNvSpPr/>
          <p:nvPr/>
        </p:nvSpPr>
        <p:spPr>
          <a:xfrm>
            <a:off x="0" y="547178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8" name="Google Shape;918;p21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919" name="Google Shape;919;p2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3" name="Google Shape;923;p21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4" name="Google Shape;924;p21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925" name="Google Shape;925;p2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4" name="Google Shape;934;p21"/>
          <p:cNvSpPr txBox="1"/>
          <p:nvPr/>
        </p:nvSpPr>
        <p:spPr>
          <a:xfrm>
            <a:off x="215900" y="609887"/>
            <a:ext cx="2669540" cy="20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35" name="Google Shape;935;p21"/>
          <p:cNvSpPr txBox="1"/>
          <p:nvPr/>
        </p:nvSpPr>
        <p:spPr>
          <a:xfrm>
            <a:off x="1434183" y="31820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936" name="Google Shape;936;p21"/>
          <p:cNvSpPr txBox="1">
            <a:spLocks noGrp="1"/>
          </p:cNvSpPr>
          <p:nvPr>
            <p:ph type="title"/>
          </p:nvPr>
        </p:nvSpPr>
        <p:spPr>
          <a:xfrm>
            <a:off x="215899" y="243328"/>
            <a:ext cx="4189187" cy="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Add More Obstacles</a:t>
            </a:r>
            <a:endParaRPr sz="2400" dirty="0"/>
          </a:p>
        </p:txBody>
      </p:sp>
      <p:sp>
        <p:nvSpPr>
          <p:cNvPr id="937" name="Google Shape;937;p21"/>
          <p:cNvSpPr txBox="1"/>
          <p:nvPr/>
        </p:nvSpPr>
        <p:spPr>
          <a:xfrm>
            <a:off x="619240" y="2356111"/>
            <a:ext cx="1742964" cy="79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duplicate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sprite, right- click (Mac: control-click) on the thumbnail, and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duplicate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38" name="Google Shape;938;p21"/>
          <p:cNvSpPr txBox="1"/>
          <p:nvPr/>
        </p:nvSpPr>
        <p:spPr>
          <a:xfrm>
            <a:off x="2399138" y="3984733"/>
            <a:ext cx="18728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these blocks to wait before showing the second egg.</a:t>
            </a:r>
            <a:endParaRPr dirty="0"/>
          </a:p>
        </p:txBody>
      </p:sp>
      <p:sp>
        <p:nvSpPr>
          <p:cNvPr id="939" name="Google Shape;939;p21"/>
          <p:cNvSpPr/>
          <p:nvPr/>
        </p:nvSpPr>
        <p:spPr>
          <a:xfrm>
            <a:off x="2680296" y="1449094"/>
            <a:ext cx="1288344" cy="8845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21"/>
          <p:cNvSpPr/>
          <p:nvPr/>
        </p:nvSpPr>
        <p:spPr>
          <a:xfrm>
            <a:off x="2680300" y="1449096"/>
            <a:ext cx="1288340" cy="884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78" y="0"/>
                </a:moveTo>
                <a:lnTo>
                  <a:pt x="539" y="29"/>
                </a:lnTo>
                <a:lnTo>
                  <a:pt x="160" y="233"/>
                </a:lnTo>
                <a:lnTo>
                  <a:pt x="20" y="785"/>
                </a:lnTo>
                <a:lnTo>
                  <a:pt x="0" y="1861"/>
                </a:lnTo>
                <a:lnTo>
                  <a:pt x="0" y="19739"/>
                </a:lnTo>
                <a:lnTo>
                  <a:pt x="20" y="20815"/>
                </a:lnTo>
                <a:lnTo>
                  <a:pt x="160" y="21367"/>
                </a:lnTo>
                <a:lnTo>
                  <a:pt x="539" y="21571"/>
                </a:lnTo>
                <a:lnTo>
                  <a:pt x="1278" y="21600"/>
                </a:lnTo>
                <a:lnTo>
                  <a:pt x="20322" y="21600"/>
                </a:lnTo>
                <a:lnTo>
                  <a:pt x="21061" y="21571"/>
                </a:lnTo>
                <a:lnTo>
                  <a:pt x="21440" y="21367"/>
                </a:lnTo>
                <a:lnTo>
                  <a:pt x="21580" y="20815"/>
                </a:lnTo>
                <a:lnTo>
                  <a:pt x="21600" y="19739"/>
                </a:lnTo>
                <a:lnTo>
                  <a:pt x="21600" y="1861"/>
                </a:lnTo>
                <a:lnTo>
                  <a:pt x="21580" y="785"/>
                </a:lnTo>
                <a:lnTo>
                  <a:pt x="21440" y="233"/>
                </a:lnTo>
                <a:lnTo>
                  <a:pt x="21061" y="29"/>
                </a:lnTo>
                <a:lnTo>
                  <a:pt x="20322" y="0"/>
                </a:lnTo>
                <a:lnTo>
                  <a:pt x="127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21"/>
          <p:cNvSpPr txBox="1"/>
          <p:nvPr/>
        </p:nvSpPr>
        <p:spPr>
          <a:xfrm>
            <a:off x="2696175" y="2371350"/>
            <a:ext cx="10636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42" name="Google Shape;942;p21"/>
          <p:cNvSpPr/>
          <p:nvPr/>
        </p:nvSpPr>
        <p:spPr>
          <a:xfrm>
            <a:off x="534981" y="36338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21"/>
          <p:cNvSpPr/>
          <p:nvPr/>
        </p:nvSpPr>
        <p:spPr>
          <a:xfrm>
            <a:off x="626256" y="3635938"/>
            <a:ext cx="288445" cy="3518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21"/>
          <p:cNvSpPr/>
          <p:nvPr/>
        </p:nvSpPr>
        <p:spPr>
          <a:xfrm>
            <a:off x="534981" y="36338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21"/>
          <p:cNvSpPr txBox="1"/>
          <p:nvPr/>
        </p:nvSpPr>
        <p:spPr>
          <a:xfrm>
            <a:off x="679941" y="3986305"/>
            <a:ext cx="198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</a:t>
            </a:r>
            <a:endParaRPr/>
          </a:p>
        </p:txBody>
      </p:sp>
      <p:sp>
        <p:nvSpPr>
          <p:cNvPr id="946" name="Google Shape;946;p21"/>
          <p:cNvSpPr txBox="1"/>
          <p:nvPr/>
        </p:nvSpPr>
        <p:spPr>
          <a:xfrm>
            <a:off x="215899" y="5869050"/>
            <a:ext cx="2429045" cy="28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947" name="Google Shape;947;p21"/>
          <p:cNvSpPr/>
          <p:nvPr/>
        </p:nvSpPr>
        <p:spPr>
          <a:xfrm>
            <a:off x="2851099" y="5869051"/>
            <a:ext cx="488443" cy="24790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1"/>
          <p:cNvSpPr/>
          <p:nvPr/>
        </p:nvSpPr>
        <p:spPr>
          <a:xfrm>
            <a:off x="2851100" y="5869051"/>
            <a:ext cx="488443" cy="2479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36"/>
                </a:lnTo>
                <a:lnTo>
                  <a:pt x="1404" y="1519"/>
                </a:lnTo>
                <a:lnTo>
                  <a:pt x="408" y="3810"/>
                </a:lnTo>
                <a:lnTo>
                  <a:pt x="0" y="7469"/>
                </a:lnTo>
                <a:lnTo>
                  <a:pt x="0" y="14131"/>
                </a:lnTo>
                <a:lnTo>
                  <a:pt x="171" y="16388"/>
                </a:lnTo>
                <a:lnTo>
                  <a:pt x="771" y="18834"/>
                </a:lnTo>
                <a:lnTo>
                  <a:pt x="1934" y="20796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64"/>
                </a:lnTo>
                <a:lnTo>
                  <a:pt x="20196" y="20081"/>
                </a:lnTo>
                <a:lnTo>
                  <a:pt x="21192" y="17790"/>
                </a:lnTo>
                <a:lnTo>
                  <a:pt x="21600" y="14131"/>
                </a:lnTo>
                <a:lnTo>
                  <a:pt x="21600" y="7469"/>
                </a:lnTo>
                <a:lnTo>
                  <a:pt x="21429" y="5212"/>
                </a:lnTo>
                <a:lnTo>
                  <a:pt x="20829" y="2766"/>
                </a:lnTo>
                <a:lnTo>
                  <a:pt x="19666" y="804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1" name="Google Shape;951;p21"/>
          <p:cNvCxnSpPr/>
          <p:nvPr/>
        </p:nvCxnSpPr>
        <p:spPr>
          <a:xfrm>
            <a:off x="2262939" y="4183286"/>
            <a:ext cx="9926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2" name="Google Shape;952;p21"/>
          <p:cNvSpPr/>
          <p:nvPr/>
        </p:nvSpPr>
        <p:spPr>
          <a:xfrm>
            <a:off x="603363" y="1449094"/>
            <a:ext cx="1722604" cy="89177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1"/>
          <p:cNvSpPr/>
          <p:nvPr/>
        </p:nvSpPr>
        <p:spPr>
          <a:xfrm>
            <a:off x="603365" y="1449094"/>
            <a:ext cx="1722602" cy="8917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5" y="0"/>
                </a:moveTo>
                <a:lnTo>
                  <a:pt x="403" y="29"/>
                </a:lnTo>
                <a:lnTo>
                  <a:pt x="119" y="231"/>
                </a:lnTo>
                <a:lnTo>
                  <a:pt x="15" y="779"/>
                </a:lnTo>
                <a:lnTo>
                  <a:pt x="0" y="1846"/>
                </a:lnTo>
                <a:lnTo>
                  <a:pt x="0" y="19754"/>
                </a:lnTo>
                <a:lnTo>
                  <a:pt x="15" y="20821"/>
                </a:lnTo>
                <a:lnTo>
                  <a:pt x="119" y="21369"/>
                </a:lnTo>
                <a:lnTo>
                  <a:pt x="403" y="21571"/>
                </a:lnTo>
                <a:lnTo>
                  <a:pt x="955" y="21600"/>
                </a:lnTo>
                <a:lnTo>
                  <a:pt x="20645" y="21600"/>
                </a:lnTo>
                <a:lnTo>
                  <a:pt x="21197" y="21571"/>
                </a:lnTo>
                <a:lnTo>
                  <a:pt x="21481" y="21369"/>
                </a:lnTo>
                <a:lnTo>
                  <a:pt x="21585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5" y="779"/>
                </a:lnTo>
                <a:lnTo>
                  <a:pt x="21481" y="231"/>
                </a:lnTo>
                <a:lnTo>
                  <a:pt x="21197" y="29"/>
                </a:lnTo>
                <a:lnTo>
                  <a:pt x="20645" y="0"/>
                </a:lnTo>
                <a:lnTo>
                  <a:pt x="95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21"/>
          <p:cNvSpPr/>
          <p:nvPr/>
        </p:nvSpPr>
        <p:spPr>
          <a:xfrm>
            <a:off x="1035009" y="1988487"/>
            <a:ext cx="107531" cy="11306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21"/>
          <p:cNvSpPr/>
          <p:nvPr/>
        </p:nvSpPr>
        <p:spPr>
          <a:xfrm>
            <a:off x="3832795" y="2147552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21"/>
          <p:cNvSpPr/>
          <p:nvPr/>
        </p:nvSpPr>
        <p:spPr>
          <a:xfrm>
            <a:off x="1210500" y="1759406"/>
            <a:ext cx="749796" cy="54796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1"/>
          <p:cNvSpPr/>
          <p:nvPr/>
        </p:nvSpPr>
        <p:spPr>
          <a:xfrm>
            <a:off x="1210508" y="1759404"/>
            <a:ext cx="749783" cy="5479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1" y="0"/>
                </a:moveTo>
                <a:lnTo>
                  <a:pt x="439" y="29"/>
                </a:lnTo>
                <a:lnTo>
                  <a:pt x="130" y="231"/>
                </a:lnTo>
                <a:lnTo>
                  <a:pt x="16" y="779"/>
                </a:lnTo>
                <a:lnTo>
                  <a:pt x="0" y="1846"/>
                </a:lnTo>
                <a:lnTo>
                  <a:pt x="0" y="19754"/>
                </a:lnTo>
                <a:lnTo>
                  <a:pt x="16" y="20821"/>
                </a:lnTo>
                <a:lnTo>
                  <a:pt x="130" y="21369"/>
                </a:lnTo>
                <a:lnTo>
                  <a:pt x="439" y="21571"/>
                </a:lnTo>
                <a:lnTo>
                  <a:pt x="1041" y="21600"/>
                </a:lnTo>
                <a:lnTo>
                  <a:pt x="20559" y="21600"/>
                </a:lnTo>
                <a:lnTo>
                  <a:pt x="21161" y="21571"/>
                </a:lnTo>
                <a:lnTo>
                  <a:pt x="21470" y="21369"/>
                </a:lnTo>
                <a:lnTo>
                  <a:pt x="21584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4" y="779"/>
                </a:lnTo>
                <a:lnTo>
                  <a:pt x="21470" y="231"/>
                </a:lnTo>
                <a:lnTo>
                  <a:pt x="21161" y="29"/>
                </a:lnTo>
                <a:lnTo>
                  <a:pt x="20559" y="0"/>
                </a:lnTo>
                <a:lnTo>
                  <a:pt x="1041" y="0"/>
                </a:lnTo>
                <a:close/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p21"/>
          <p:cNvCxnSpPr/>
          <p:nvPr/>
        </p:nvCxnSpPr>
        <p:spPr>
          <a:xfrm>
            <a:off x="2658110" y="6013450"/>
            <a:ext cx="23876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9" name="Google Shape;959;p21"/>
          <p:cNvSpPr/>
          <p:nvPr/>
        </p:nvSpPr>
        <p:spPr>
          <a:xfrm>
            <a:off x="2204720" y="3847177"/>
            <a:ext cx="58420" cy="2298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1"/>
          <p:cNvSpPr/>
          <p:nvPr/>
        </p:nvSpPr>
        <p:spPr>
          <a:xfrm>
            <a:off x="2204720" y="4074503"/>
            <a:ext cx="58219" cy="4487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950;p21">
            <a:extLst>
              <a:ext uri="{FF2B5EF4-FFF2-40B4-BE49-F238E27FC236}">
                <a16:creationId xmlns:a16="http://schemas.microsoft.com/office/drawing/2014/main" id="{69D67AD5-ABC2-4340-BAC3-C0DD1539F7A2}"/>
              </a:ext>
            </a:extLst>
          </p:cNvPr>
          <p:cNvSpPr/>
          <p:nvPr/>
        </p:nvSpPr>
        <p:spPr>
          <a:xfrm>
            <a:off x="1304429" y="3486577"/>
            <a:ext cx="1695932" cy="189978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818;p19">
            <a:extLst>
              <a:ext uri="{FF2B5EF4-FFF2-40B4-BE49-F238E27FC236}">
                <a16:creationId xmlns:a16="http://schemas.microsoft.com/office/drawing/2014/main" id="{229B1CDB-383F-3D4B-B54F-B3E165B59180}"/>
              </a:ext>
            </a:extLst>
          </p:cNvPr>
          <p:cNvSpPr txBox="1"/>
          <p:nvPr/>
        </p:nvSpPr>
        <p:spPr>
          <a:xfrm>
            <a:off x="0" y="5565342"/>
            <a:ext cx="4572000" cy="27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53" name="Google Shape;694;p17">
            <a:extLst>
              <a:ext uri="{FF2B5EF4-FFF2-40B4-BE49-F238E27FC236}">
                <a16:creationId xmlns:a16="http://schemas.microsoft.com/office/drawing/2014/main" id="{09ACD12B-446B-0548-A13E-E7C2AE321887}"/>
              </a:ext>
            </a:extLst>
          </p:cNvPr>
          <p:cNvSpPr txBox="1"/>
          <p:nvPr/>
        </p:nvSpPr>
        <p:spPr>
          <a:xfrm>
            <a:off x="1484082" y="1035708"/>
            <a:ext cx="1604645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22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22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/>
          </a:p>
        </p:txBody>
      </p:sp>
      <p:sp>
        <p:nvSpPr>
          <p:cNvPr id="973" name="Google Shape;973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2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/>
          </a:p>
        </p:txBody>
      </p:sp>
      <p:sp>
        <p:nvSpPr>
          <p:cNvPr id="975" name="Google Shape;975;p22"/>
          <p:cNvSpPr txBox="1">
            <a:spLocks noGrp="1"/>
          </p:cNvSpPr>
          <p:nvPr>
            <p:ph type="title"/>
          </p:nvPr>
        </p:nvSpPr>
        <p:spPr>
          <a:xfrm>
            <a:off x="641342" y="349295"/>
            <a:ext cx="321932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</a:t>
            </a:r>
            <a:r>
              <a:rPr lang="en-US" sz="2400" dirty="0"/>
              <a:t>c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</a:t>
            </a:r>
            <a:r>
              <a:rPr lang="en-US" sz="2400" dirty="0"/>
              <a:t>r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</a:t>
            </a:r>
            <a:endParaRPr sz="2400" dirty="0"/>
          </a:p>
        </p:txBody>
      </p:sp>
      <p:sp>
        <p:nvSpPr>
          <p:cNvPr id="976" name="Google Shape;976;p22"/>
          <p:cNvSpPr txBox="1"/>
          <p:nvPr/>
        </p:nvSpPr>
        <p:spPr>
          <a:xfrm>
            <a:off x="698499" y="1154430"/>
            <a:ext cx="3232145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point each time your sprite jumps over an egg.</a:t>
            </a:r>
            <a:endParaRPr dirty="0"/>
          </a:p>
        </p:txBody>
      </p:sp>
      <p:sp>
        <p:nvSpPr>
          <p:cNvPr id="977" name="Google Shape;977;p22"/>
          <p:cNvSpPr/>
          <p:nvPr/>
        </p:nvSpPr>
        <p:spPr>
          <a:xfrm>
            <a:off x="1456944" y="1746083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22"/>
          <p:cNvSpPr/>
          <p:nvPr/>
        </p:nvSpPr>
        <p:spPr>
          <a:xfrm>
            <a:off x="1456944" y="1746071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22"/>
          <p:cNvSpPr/>
          <p:nvPr/>
        </p:nvSpPr>
        <p:spPr>
          <a:xfrm>
            <a:off x="1456944" y="3040378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22"/>
          <p:cNvSpPr/>
          <p:nvPr/>
        </p:nvSpPr>
        <p:spPr>
          <a:xfrm>
            <a:off x="1456944" y="3040378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22"/>
          <p:cNvSpPr/>
          <p:nvPr/>
        </p:nvSpPr>
        <p:spPr>
          <a:xfrm>
            <a:off x="1456944" y="4334674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2"/>
          <p:cNvSpPr/>
          <p:nvPr/>
        </p:nvSpPr>
        <p:spPr>
          <a:xfrm>
            <a:off x="1456944" y="4334686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2"/>
          <p:cNvSpPr/>
          <p:nvPr/>
        </p:nvSpPr>
        <p:spPr>
          <a:xfrm>
            <a:off x="1501749" y="1780765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2"/>
          <p:cNvSpPr/>
          <p:nvPr/>
        </p:nvSpPr>
        <p:spPr>
          <a:xfrm>
            <a:off x="1501756" y="1780765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2"/>
          <p:cNvSpPr/>
          <p:nvPr/>
        </p:nvSpPr>
        <p:spPr>
          <a:xfrm>
            <a:off x="1501749" y="4379822"/>
            <a:ext cx="381008" cy="8890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2"/>
          <p:cNvSpPr/>
          <p:nvPr/>
        </p:nvSpPr>
        <p:spPr>
          <a:xfrm>
            <a:off x="1501756" y="4379824"/>
            <a:ext cx="381001" cy="889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6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6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22"/>
          <p:cNvSpPr/>
          <p:nvPr/>
        </p:nvSpPr>
        <p:spPr>
          <a:xfrm>
            <a:off x="1501749" y="3078415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22"/>
          <p:cNvSpPr/>
          <p:nvPr/>
        </p:nvSpPr>
        <p:spPr>
          <a:xfrm>
            <a:off x="1501756" y="3078415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9" name="Google Shape;989;p22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990" name="Google Shape;990;p2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22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22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996" name="Google Shape;996;p2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3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" name="Google Shape;1011;p23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1012" name="Google Shape;1012;p2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23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23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1018" name="Google Shape;1018;p2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7" name="Google Shape;1027;p23"/>
          <p:cNvSpPr/>
          <p:nvPr/>
        </p:nvSpPr>
        <p:spPr>
          <a:xfrm>
            <a:off x="0" y="927099"/>
            <a:ext cx="4572000" cy="203605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3"/>
          <p:cNvSpPr/>
          <p:nvPr/>
        </p:nvSpPr>
        <p:spPr>
          <a:xfrm>
            <a:off x="0" y="2963150"/>
            <a:ext cx="4572000" cy="269132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23"/>
          <p:cNvSpPr/>
          <p:nvPr/>
        </p:nvSpPr>
        <p:spPr>
          <a:xfrm>
            <a:off x="0" y="295046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23"/>
          <p:cNvSpPr/>
          <p:nvPr/>
        </p:nvSpPr>
        <p:spPr>
          <a:xfrm>
            <a:off x="1213604" y="3639263"/>
            <a:ext cx="1027191" cy="8085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23"/>
          <p:cNvSpPr txBox="1">
            <a:spLocks noGrp="1"/>
          </p:cNvSpPr>
          <p:nvPr>
            <p:ph type="title"/>
          </p:nvPr>
        </p:nvSpPr>
        <p:spPr>
          <a:xfrm>
            <a:off x="215900" y="202489"/>
            <a:ext cx="4189186" cy="617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Score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033" name="Google Shape;1033;p23"/>
          <p:cNvSpPr/>
          <p:nvPr/>
        </p:nvSpPr>
        <p:spPr>
          <a:xfrm>
            <a:off x="0" y="5654471"/>
            <a:ext cx="4572000" cy="74632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23"/>
          <p:cNvSpPr/>
          <p:nvPr/>
        </p:nvSpPr>
        <p:spPr>
          <a:xfrm>
            <a:off x="0" y="564175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2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036" name="Google Shape;1036;p23"/>
          <p:cNvSpPr txBox="1"/>
          <p:nvPr/>
        </p:nvSpPr>
        <p:spPr>
          <a:xfrm>
            <a:off x="233432" y="1414278"/>
            <a:ext cx="9601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/>
          </a:p>
        </p:txBody>
      </p:sp>
      <p:sp>
        <p:nvSpPr>
          <p:cNvPr id="1037" name="Google Shape;1037;p23"/>
          <p:cNvSpPr txBox="1"/>
          <p:nvPr/>
        </p:nvSpPr>
        <p:spPr>
          <a:xfrm>
            <a:off x="233432" y="1750013"/>
            <a:ext cx="8712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1038" name="Google Shape;1038;p23"/>
          <p:cNvSpPr/>
          <p:nvPr/>
        </p:nvSpPr>
        <p:spPr>
          <a:xfrm>
            <a:off x="3038130" y="1411605"/>
            <a:ext cx="1054546" cy="11077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23"/>
          <p:cNvSpPr/>
          <p:nvPr/>
        </p:nvSpPr>
        <p:spPr>
          <a:xfrm>
            <a:off x="3038130" y="1411605"/>
            <a:ext cx="1054545" cy="110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1" y="0"/>
                </a:moveTo>
                <a:lnTo>
                  <a:pt x="658" y="23"/>
                </a:lnTo>
                <a:lnTo>
                  <a:pt x="195" y="186"/>
                </a:lnTo>
                <a:lnTo>
                  <a:pt x="24" y="627"/>
                </a:lnTo>
                <a:lnTo>
                  <a:pt x="0" y="1486"/>
                </a:lnTo>
                <a:lnTo>
                  <a:pt x="0" y="20114"/>
                </a:lnTo>
                <a:lnTo>
                  <a:pt x="24" y="20973"/>
                </a:lnTo>
                <a:lnTo>
                  <a:pt x="195" y="21414"/>
                </a:lnTo>
                <a:lnTo>
                  <a:pt x="658" y="21577"/>
                </a:lnTo>
                <a:lnTo>
                  <a:pt x="1561" y="21600"/>
                </a:lnTo>
                <a:lnTo>
                  <a:pt x="20039" y="21600"/>
                </a:lnTo>
                <a:lnTo>
                  <a:pt x="20942" y="21577"/>
                </a:lnTo>
                <a:lnTo>
                  <a:pt x="21405" y="21414"/>
                </a:lnTo>
                <a:lnTo>
                  <a:pt x="21576" y="20973"/>
                </a:lnTo>
                <a:lnTo>
                  <a:pt x="21600" y="20114"/>
                </a:lnTo>
                <a:lnTo>
                  <a:pt x="21600" y="1486"/>
                </a:lnTo>
                <a:lnTo>
                  <a:pt x="21576" y="627"/>
                </a:lnTo>
                <a:lnTo>
                  <a:pt x="21405" y="186"/>
                </a:lnTo>
                <a:lnTo>
                  <a:pt x="20942" y="23"/>
                </a:lnTo>
                <a:lnTo>
                  <a:pt x="20039" y="0"/>
                </a:lnTo>
                <a:lnTo>
                  <a:pt x="15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0" name="Google Shape;1040;p23"/>
          <p:cNvCxnSpPr/>
          <p:nvPr/>
        </p:nvCxnSpPr>
        <p:spPr>
          <a:xfrm>
            <a:off x="3379241" y="1755706"/>
            <a:ext cx="1" cy="10583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1" name="Google Shape;1041;p23"/>
          <p:cNvSpPr/>
          <p:nvPr/>
        </p:nvSpPr>
        <p:spPr>
          <a:xfrm>
            <a:off x="3964880" y="2372616"/>
            <a:ext cx="102566" cy="11046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2" name="Google Shape;1042;p23"/>
          <p:cNvCxnSpPr/>
          <p:nvPr/>
        </p:nvCxnSpPr>
        <p:spPr>
          <a:xfrm>
            <a:off x="3159250" y="1820608"/>
            <a:ext cx="143472" cy="1"/>
          </a:xfrm>
          <a:prstGeom prst="straightConnector1">
            <a:avLst/>
          </a:prstGeom>
          <a:noFill/>
          <a:ln w="645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3" name="Google Shape;1043;p23"/>
          <p:cNvSpPr txBox="1"/>
          <p:nvPr/>
        </p:nvSpPr>
        <p:spPr>
          <a:xfrm>
            <a:off x="3047655" y="1746924"/>
            <a:ext cx="10356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130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/>
          </a:p>
        </p:txBody>
      </p:sp>
      <p:sp>
        <p:nvSpPr>
          <p:cNvPr id="1044" name="Google Shape;1044;p23"/>
          <p:cNvSpPr/>
          <p:nvPr/>
        </p:nvSpPr>
        <p:spPr>
          <a:xfrm>
            <a:off x="1495425" y="1411605"/>
            <a:ext cx="1209725" cy="11077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23"/>
          <p:cNvSpPr/>
          <p:nvPr/>
        </p:nvSpPr>
        <p:spPr>
          <a:xfrm>
            <a:off x="1495425" y="1411605"/>
            <a:ext cx="1209726" cy="110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61" y="0"/>
                </a:moveTo>
                <a:lnTo>
                  <a:pt x="574" y="23"/>
                </a:lnTo>
                <a:lnTo>
                  <a:pt x="170" y="186"/>
                </a:lnTo>
                <a:lnTo>
                  <a:pt x="21" y="627"/>
                </a:lnTo>
                <a:lnTo>
                  <a:pt x="0" y="1486"/>
                </a:lnTo>
                <a:lnTo>
                  <a:pt x="0" y="20114"/>
                </a:lnTo>
                <a:lnTo>
                  <a:pt x="21" y="20973"/>
                </a:lnTo>
                <a:lnTo>
                  <a:pt x="170" y="21414"/>
                </a:lnTo>
                <a:lnTo>
                  <a:pt x="574" y="21577"/>
                </a:lnTo>
                <a:lnTo>
                  <a:pt x="1361" y="21600"/>
                </a:lnTo>
                <a:lnTo>
                  <a:pt x="20239" y="21600"/>
                </a:lnTo>
                <a:lnTo>
                  <a:pt x="21026" y="21577"/>
                </a:lnTo>
                <a:lnTo>
                  <a:pt x="21430" y="21414"/>
                </a:lnTo>
                <a:lnTo>
                  <a:pt x="21579" y="20973"/>
                </a:lnTo>
                <a:lnTo>
                  <a:pt x="21600" y="20114"/>
                </a:lnTo>
                <a:lnTo>
                  <a:pt x="21600" y="1486"/>
                </a:lnTo>
                <a:lnTo>
                  <a:pt x="21579" y="627"/>
                </a:lnTo>
                <a:lnTo>
                  <a:pt x="21430" y="186"/>
                </a:lnTo>
                <a:lnTo>
                  <a:pt x="21026" y="23"/>
                </a:lnTo>
                <a:lnTo>
                  <a:pt x="20239" y="0"/>
                </a:lnTo>
                <a:lnTo>
                  <a:pt x="13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23"/>
          <p:cNvSpPr/>
          <p:nvPr/>
        </p:nvSpPr>
        <p:spPr>
          <a:xfrm>
            <a:off x="1517356" y="1686978"/>
            <a:ext cx="262892" cy="3265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7" name="Google Shape;1047;p23"/>
          <p:cNvCxnSpPr/>
          <p:nvPr/>
        </p:nvCxnSpPr>
        <p:spPr>
          <a:xfrm flipH="1">
            <a:off x="1186442" y="1517463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" name="Google Shape;1048;p23"/>
          <p:cNvSpPr txBox="1"/>
          <p:nvPr/>
        </p:nvSpPr>
        <p:spPr>
          <a:xfrm>
            <a:off x="-1" y="3207459"/>
            <a:ext cx="4571999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Chick sprite and add two blocks to your code:</a:t>
            </a:r>
            <a:endParaRPr dirty="0"/>
          </a:p>
        </p:txBody>
      </p:sp>
      <p:sp>
        <p:nvSpPr>
          <p:cNvPr id="1049" name="Google Shape;1049;p23"/>
          <p:cNvSpPr txBox="1"/>
          <p:nvPr/>
        </p:nvSpPr>
        <p:spPr>
          <a:xfrm>
            <a:off x="-2" y="5725795"/>
            <a:ext cx="4572001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14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dirty="0"/>
          </a:p>
        </p:txBody>
      </p:sp>
      <p:sp>
        <p:nvSpPr>
          <p:cNvPr id="1050" name="Google Shape;1050;p23"/>
          <p:cNvSpPr txBox="1"/>
          <p:nvPr/>
        </p:nvSpPr>
        <p:spPr>
          <a:xfrm>
            <a:off x="1268350" y="4502294"/>
            <a:ext cx="872490" cy="94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and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1051" name="Google Shape;1051;p23"/>
          <p:cNvSpPr/>
          <p:nvPr/>
        </p:nvSpPr>
        <p:spPr>
          <a:xfrm>
            <a:off x="2493966" y="3650688"/>
            <a:ext cx="1119136" cy="18636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23"/>
          <p:cNvSpPr txBox="1"/>
          <p:nvPr/>
        </p:nvSpPr>
        <p:spPr>
          <a:xfrm>
            <a:off x="3386050" y="4472507"/>
            <a:ext cx="1080659" cy="79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to increase the score.</a:t>
            </a:r>
          </a:p>
          <a:p>
            <a:pPr marL="0" marR="5080" lvl="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1053" name="Google Shape;1053;p23"/>
          <p:cNvSpPr/>
          <p:nvPr/>
        </p:nvSpPr>
        <p:spPr>
          <a:xfrm>
            <a:off x="536472" y="3735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23"/>
          <p:cNvSpPr/>
          <p:nvPr/>
        </p:nvSpPr>
        <p:spPr>
          <a:xfrm>
            <a:off x="564747" y="3735861"/>
            <a:ext cx="418919" cy="3825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23"/>
          <p:cNvSpPr/>
          <p:nvPr/>
        </p:nvSpPr>
        <p:spPr>
          <a:xfrm>
            <a:off x="536472" y="3735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23"/>
          <p:cNvSpPr txBox="1"/>
          <p:nvPr/>
        </p:nvSpPr>
        <p:spPr>
          <a:xfrm>
            <a:off x="671888" y="40879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cxnSp>
        <p:nvCxnSpPr>
          <p:cNvPr id="1057" name="Google Shape;1057;p23"/>
          <p:cNvCxnSpPr/>
          <p:nvPr/>
        </p:nvCxnSpPr>
        <p:spPr>
          <a:xfrm>
            <a:off x="1751328" y="4375150"/>
            <a:ext cx="1" cy="13970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8" name="Google Shape;1058;p23"/>
          <p:cNvSpPr/>
          <p:nvPr/>
        </p:nvSpPr>
        <p:spPr>
          <a:xfrm>
            <a:off x="1819910" y="1427477"/>
            <a:ext cx="733172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23"/>
          <p:cNvSpPr/>
          <p:nvPr/>
        </p:nvSpPr>
        <p:spPr>
          <a:xfrm>
            <a:off x="2487086" y="1508365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23"/>
          <p:cNvSpPr/>
          <p:nvPr/>
        </p:nvSpPr>
        <p:spPr>
          <a:xfrm>
            <a:off x="1139345" y="1555597"/>
            <a:ext cx="727826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23"/>
          <p:cNvSpPr/>
          <p:nvPr/>
        </p:nvSpPr>
        <p:spPr>
          <a:xfrm>
            <a:off x="3528059" y="5105399"/>
            <a:ext cx="236221" cy="2438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A574C-5B8B-674F-9D78-703A5EAF6398}"/>
              </a:ext>
            </a:extLst>
          </p:cNvPr>
          <p:cNvSpPr txBox="1"/>
          <p:nvPr/>
        </p:nvSpPr>
        <p:spPr>
          <a:xfrm>
            <a:off x="51510" y="3004266"/>
            <a:ext cx="452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" name="Google Shape;1052;p23">
            <a:extLst>
              <a:ext uri="{FF2B5EF4-FFF2-40B4-BE49-F238E27FC236}">
                <a16:creationId xmlns:a16="http://schemas.microsoft.com/office/drawing/2014/main" id="{9E748405-C305-BB46-9CE9-D3262467DCB9}"/>
              </a:ext>
            </a:extLst>
          </p:cNvPr>
          <p:cNvSpPr txBox="1"/>
          <p:nvPr/>
        </p:nvSpPr>
        <p:spPr>
          <a:xfrm>
            <a:off x="2844625" y="2572755"/>
            <a:ext cx="1484174" cy="34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u="none" strike="noStrike" cap="none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Score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and then click </a:t>
            </a:r>
            <a:r>
              <a:rPr lang="en-US" sz="900" b="1" u="none" strike="noStrike" cap="none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OK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0" name="Google Shape;1049;p23">
            <a:extLst>
              <a:ext uri="{FF2B5EF4-FFF2-40B4-BE49-F238E27FC236}">
                <a16:creationId xmlns:a16="http://schemas.microsoft.com/office/drawing/2014/main" id="{A26CD7A2-0E3E-1645-9BDC-9ACEF021C12F}"/>
              </a:ext>
            </a:extLst>
          </p:cNvPr>
          <p:cNvSpPr txBox="1"/>
          <p:nvPr/>
        </p:nvSpPr>
        <p:spPr>
          <a:xfrm>
            <a:off x="880444" y="6001915"/>
            <a:ext cx="2811113" cy="36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 over the eggs to score points!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9"/>
          <p:cNvGrpSpPr/>
          <p:nvPr/>
        </p:nvGrpSpPr>
        <p:grpSpPr>
          <a:xfrm>
            <a:off x="126785" y="101702"/>
            <a:ext cx="442342" cy="442341"/>
            <a:chOff x="0" y="0"/>
            <a:chExt cx="442341" cy="442340"/>
          </a:xfrm>
        </p:grpSpPr>
        <p:sp>
          <p:nvSpPr>
            <p:cNvPr id="170" name="Google Shape;170;p9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9"/>
          <p:cNvSpPr/>
          <p:nvPr/>
        </p:nvSpPr>
        <p:spPr>
          <a:xfrm>
            <a:off x="198521" y="-1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9"/>
          <p:cNvGrpSpPr/>
          <p:nvPr/>
        </p:nvGrpSpPr>
        <p:grpSpPr>
          <a:xfrm>
            <a:off x="0" y="5896033"/>
            <a:ext cx="615364" cy="504767"/>
            <a:chOff x="0" y="0"/>
            <a:chExt cx="615362" cy="504766"/>
          </a:xfrm>
        </p:grpSpPr>
        <p:sp>
          <p:nvSpPr>
            <p:cNvPr id="174" name="Google Shape;174;p9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2375624" y="260841"/>
            <a:ext cx="801162" cy="397220"/>
            <a:chOff x="0" y="0"/>
            <a:chExt cx="801160" cy="39721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9"/>
          <p:cNvGrpSpPr/>
          <p:nvPr/>
        </p:nvGrpSpPr>
        <p:grpSpPr>
          <a:xfrm>
            <a:off x="2555409" y="458965"/>
            <a:ext cx="454897" cy="194781"/>
            <a:chOff x="0" y="0"/>
            <a:chExt cx="454895" cy="194780"/>
          </a:xfrm>
        </p:grpSpPr>
        <p:sp>
          <p:nvSpPr>
            <p:cNvPr id="180" name="Google Shape;180;p9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9"/>
          <p:cNvGrpSpPr/>
          <p:nvPr/>
        </p:nvGrpSpPr>
        <p:grpSpPr>
          <a:xfrm>
            <a:off x="2266302" y="5839088"/>
            <a:ext cx="617985" cy="469242"/>
            <a:chOff x="0" y="0"/>
            <a:chExt cx="617984" cy="469241"/>
          </a:xfrm>
        </p:grpSpPr>
        <p:sp>
          <p:nvSpPr>
            <p:cNvPr id="183" name="Google Shape;183;p9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9"/>
          <p:cNvGrpSpPr/>
          <p:nvPr/>
        </p:nvGrpSpPr>
        <p:grpSpPr>
          <a:xfrm>
            <a:off x="743317" y="2310624"/>
            <a:ext cx="801171" cy="397215"/>
            <a:chOff x="0" y="0"/>
            <a:chExt cx="801169" cy="397214"/>
          </a:xfrm>
        </p:grpSpPr>
        <p:sp>
          <p:nvSpPr>
            <p:cNvPr id="190" name="Google Shape;190;p9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9"/>
          <p:cNvGrpSpPr/>
          <p:nvPr/>
        </p:nvGrpSpPr>
        <p:grpSpPr>
          <a:xfrm>
            <a:off x="923094" y="2508734"/>
            <a:ext cx="454910" cy="194786"/>
            <a:chOff x="0" y="0"/>
            <a:chExt cx="454908" cy="194785"/>
          </a:xfrm>
        </p:grpSpPr>
        <p:sp>
          <p:nvSpPr>
            <p:cNvPr id="193" name="Google Shape;193;p9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9"/>
          <p:cNvGrpSpPr/>
          <p:nvPr/>
        </p:nvGrpSpPr>
        <p:grpSpPr>
          <a:xfrm>
            <a:off x="3228849" y="374797"/>
            <a:ext cx="1345985" cy="1421333"/>
            <a:chOff x="0" y="0"/>
            <a:chExt cx="1345983" cy="1421331"/>
          </a:xfrm>
        </p:grpSpPr>
        <p:sp>
          <p:nvSpPr>
            <p:cNvPr id="196" name="Google Shape;196;p9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2776298" y="1868975"/>
            <a:ext cx="973149" cy="973120"/>
            <a:chOff x="0" y="0"/>
            <a:chExt cx="973147" cy="973118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9"/>
          <p:cNvGrpSpPr/>
          <p:nvPr/>
        </p:nvGrpSpPr>
        <p:grpSpPr>
          <a:xfrm>
            <a:off x="1151270" y="5885448"/>
            <a:ext cx="442345" cy="442343"/>
            <a:chOff x="0" y="0"/>
            <a:chExt cx="442343" cy="442341"/>
          </a:xfrm>
        </p:grpSpPr>
        <p:sp>
          <p:nvSpPr>
            <p:cNvPr id="210" name="Google Shape;210;p9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1626602" y="6156811"/>
            <a:ext cx="727890" cy="237285"/>
            <a:chOff x="0" y="0"/>
            <a:chExt cx="727888" cy="237284"/>
          </a:xfrm>
        </p:grpSpPr>
        <p:sp>
          <p:nvSpPr>
            <p:cNvPr id="213" name="Google Shape;213;p9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604359" y="1438795"/>
            <a:ext cx="617984" cy="469230"/>
            <a:chOff x="0" y="0"/>
            <a:chExt cx="617983" cy="469228"/>
          </a:xfrm>
        </p:grpSpPr>
        <p:sp>
          <p:nvSpPr>
            <p:cNvPr id="220" name="Google Shape;220;p9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2215031" y="1054275"/>
            <a:ext cx="478539" cy="472086"/>
            <a:chOff x="0" y="0"/>
            <a:chExt cx="478538" cy="472085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0" y="845776"/>
            <a:ext cx="522632" cy="227098"/>
            <a:chOff x="0" y="0"/>
            <a:chExt cx="522630" cy="227096"/>
          </a:xfrm>
        </p:grpSpPr>
        <p:sp>
          <p:nvSpPr>
            <p:cNvPr id="230" name="Google Shape;230;p9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-2" y="1043878"/>
            <a:ext cx="356144" cy="105314"/>
            <a:chOff x="-1" y="-1"/>
            <a:chExt cx="356142" cy="105313"/>
          </a:xfrm>
        </p:grpSpPr>
        <p:sp>
          <p:nvSpPr>
            <p:cNvPr id="233" name="Google Shape;233;p9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9"/>
          <p:cNvSpPr/>
          <p:nvPr/>
        </p:nvSpPr>
        <p:spPr>
          <a:xfrm>
            <a:off x="224413" y="2995871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" name="Google Shape;236;p9"/>
          <p:cNvGrpSpPr/>
          <p:nvPr/>
        </p:nvGrpSpPr>
        <p:grpSpPr>
          <a:xfrm>
            <a:off x="3278075" y="45395"/>
            <a:ext cx="478539" cy="472087"/>
            <a:chOff x="0" y="0"/>
            <a:chExt cx="478538" cy="472085"/>
          </a:xfrm>
        </p:grpSpPr>
        <p:sp>
          <p:nvSpPr>
            <p:cNvPr id="237" name="Google Shape;23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9"/>
          <p:cNvGrpSpPr/>
          <p:nvPr/>
        </p:nvGrpSpPr>
        <p:grpSpPr>
          <a:xfrm>
            <a:off x="4056372" y="2310620"/>
            <a:ext cx="515628" cy="397219"/>
            <a:chOff x="0" y="0"/>
            <a:chExt cx="515626" cy="397218"/>
          </a:xfrm>
        </p:grpSpPr>
        <p:sp>
          <p:nvSpPr>
            <p:cNvPr id="240" name="Google Shape;240;p9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9"/>
          <p:cNvGrpSpPr/>
          <p:nvPr/>
        </p:nvGrpSpPr>
        <p:grpSpPr>
          <a:xfrm>
            <a:off x="4236156" y="2508734"/>
            <a:ext cx="335846" cy="194786"/>
            <a:chOff x="0" y="0"/>
            <a:chExt cx="335844" cy="194785"/>
          </a:xfrm>
        </p:grpSpPr>
        <p:sp>
          <p:nvSpPr>
            <p:cNvPr id="243" name="Google Shape;243;p9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9"/>
          <p:cNvGrpSpPr/>
          <p:nvPr/>
        </p:nvGrpSpPr>
        <p:grpSpPr>
          <a:xfrm>
            <a:off x="4231925" y="3267211"/>
            <a:ext cx="341463" cy="784002"/>
            <a:chOff x="0" y="0"/>
            <a:chExt cx="341462" cy="784001"/>
          </a:xfrm>
        </p:grpSpPr>
        <p:sp>
          <p:nvSpPr>
            <p:cNvPr id="246" name="Google Shape;246;p9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-1" y="3009001"/>
            <a:ext cx="624912" cy="227097"/>
            <a:chOff x="0" y="0"/>
            <a:chExt cx="624910" cy="227095"/>
          </a:xfrm>
        </p:grpSpPr>
        <p:sp>
          <p:nvSpPr>
            <p:cNvPr id="254" name="Google Shape;254;p9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3523" y="3207107"/>
            <a:ext cx="454902" cy="194791"/>
            <a:chOff x="0" y="0"/>
            <a:chExt cx="454900" cy="194790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9"/>
          <p:cNvSpPr/>
          <p:nvPr/>
        </p:nvSpPr>
        <p:spPr>
          <a:xfrm>
            <a:off x="-1" y="3739398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9"/>
          <p:cNvGrpSpPr/>
          <p:nvPr/>
        </p:nvGrpSpPr>
        <p:grpSpPr>
          <a:xfrm>
            <a:off x="4252550" y="673101"/>
            <a:ext cx="286145" cy="292991"/>
            <a:chOff x="0" y="0"/>
            <a:chExt cx="286143" cy="292990"/>
          </a:xfrm>
        </p:grpSpPr>
        <p:sp>
          <p:nvSpPr>
            <p:cNvPr id="261" name="Google Shape;261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4264752" y="4451051"/>
            <a:ext cx="286145" cy="292990"/>
            <a:chOff x="0" y="0"/>
            <a:chExt cx="286143" cy="292989"/>
          </a:xfrm>
        </p:grpSpPr>
        <p:sp>
          <p:nvSpPr>
            <p:cNvPr id="265" name="Google Shape;265;p9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9"/>
          <p:cNvGrpSpPr/>
          <p:nvPr/>
        </p:nvGrpSpPr>
        <p:grpSpPr>
          <a:xfrm>
            <a:off x="1899309" y="2448426"/>
            <a:ext cx="286145" cy="292991"/>
            <a:chOff x="0" y="0"/>
            <a:chExt cx="286143" cy="292990"/>
          </a:xfrm>
        </p:grpSpPr>
        <p:sp>
          <p:nvSpPr>
            <p:cNvPr id="269" name="Google Shape;269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 txBox="1">
            <a:spLocks noGrp="1"/>
          </p:cNvSpPr>
          <p:nvPr>
            <p:ph type="title"/>
          </p:nvPr>
        </p:nvSpPr>
        <p:spPr>
          <a:xfrm>
            <a:off x="310460" y="716746"/>
            <a:ext cx="4003726" cy="86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Jumping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Game</a:t>
            </a:r>
            <a:b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Cards</a:t>
            </a:r>
            <a:endParaRPr sz="2400" dirty="0"/>
          </a:p>
        </p:txBody>
      </p:sp>
      <p:sp>
        <p:nvSpPr>
          <p:cNvPr id="276" name="Google Shape;276;p9"/>
          <p:cNvSpPr txBox="1">
            <a:spLocks noGrp="1"/>
          </p:cNvSpPr>
          <p:nvPr>
            <p:ph type="body" idx="1"/>
          </p:nvPr>
        </p:nvSpPr>
        <p:spPr>
          <a:xfrm>
            <a:off x="616073" y="1713460"/>
            <a:ext cx="3225706" cy="30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409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</a:pPr>
            <a:r>
              <a:rPr lang="en-US" dirty="0"/>
              <a:t>Use these cards in this order:</a:t>
            </a:r>
            <a:endParaRPr dirty="0"/>
          </a:p>
          <a:p>
            <a:pPr marL="0" lvl="0" indent="1282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Times New Roman"/>
              <a:buNone/>
            </a:pPr>
            <a:endParaRPr dirty="0"/>
          </a:p>
          <a:p>
            <a:pPr marL="398779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Jump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Go to</a:t>
            </a:r>
            <a:r>
              <a:rPr lang="en-US" dirty="0"/>
              <a:t> 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Moving Obstacle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Add a Sound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Stop the Game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Add More Obstacles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dirty="0"/>
          </a:p>
        </p:txBody>
      </p:sp>
      <p:sp>
        <p:nvSpPr>
          <p:cNvPr id="277" name="Google Shape;277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79" name="Google Shape;279;p9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 dirty="0"/>
          </a:p>
        </p:txBody>
      </p:sp>
      <p:sp>
        <p:nvSpPr>
          <p:cNvPr id="291" name="Google Shape;291;p1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292" name="Google Shape;292;p10"/>
          <p:cNvSpPr txBox="1">
            <a:spLocks noGrp="1"/>
          </p:cNvSpPr>
          <p:nvPr>
            <p:ph type="title"/>
          </p:nvPr>
        </p:nvSpPr>
        <p:spPr>
          <a:xfrm>
            <a:off x="1737677" y="433114"/>
            <a:ext cx="109664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Jump</a:t>
            </a:r>
            <a:endParaRPr sz="2400" dirty="0"/>
          </a:p>
        </p:txBody>
      </p:sp>
      <p:sp>
        <p:nvSpPr>
          <p:cNvPr id="293" name="Google Shape;293;p10"/>
          <p:cNvSpPr txBox="1"/>
          <p:nvPr/>
        </p:nvSpPr>
        <p:spPr>
          <a:xfrm>
            <a:off x="1472157" y="1263649"/>
            <a:ext cx="162687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jump.</a:t>
            </a:r>
            <a:endParaRPr dirty="0"/>
          </a:p>
        </p:txBody>
      </p:sp>
      <p:sp>
        <p:nvSpPr>
          <p:cNvPr id="294" name="Google Shape;294;p10"/>
          <p:cNvSpPr/>
          <p:nvPr/>
        </p:nvSpPr>
        <p:spPr>
          <a:xfrm>
            <a:off x="1456944" y="1753235"/>
            <a:ext cx="1658100" cy="12344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1456944" y="175323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1456944" y="3047542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1456944" y="3047542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1456944" y="4341850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1456944" y="434185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" name="Google Shape;301;p10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302" name="Google Shape;302;p1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10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10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308" name="Google Shape;308;p1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1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11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325" name="Google Shape;325;p1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1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11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331" name="Google Shape;331;p1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1"/>
          <p:cNvSpPr/>
          <p:nvPr/>
        </p:nvSpPr>
        <p:spPr>
          <a:xfrm>
            <a:off x="0" y="927099"/>
            <a:ext cx="4572000" cy="158313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1"/>
          <p:cNvSpPr/>
          <p:nvPr/>
        </p:nvSpPr>
        <p:spPr>
          <a:xfrm>
            <a:off x="0" y="2510231"/>
            <a:ext cx="4572000" cy="274756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1"/>
          <p:cNvSpPr/>
          <p:nvPr/>
        </p:nvSpPr>
        <p:spPr>
          <a:xfrm>
            <a:off x="0" y="249753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1"/>
          <p:cNvSpPr/>
          <p:nvPr/>
        </p:nvSpPr>
        <p:spPr>
          <a:xfrm>
            <a:off x="0" y="5257800"/>
            <a:ext cx="4572000" cy="11430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1"/>
          <p:cNvSpPr/>
          <p:nvPr/>
        </p:nvSpPr>
        <p:spPr>
          <a:xfrm>
            <a:off x="0" y="5245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1"/>
          <p:cNvSpPr txBox="1"/>
          <p:nvPr/>
        </p:nvSpPr>
        <p:spPr>
          <a:xfrm>
            <a:off x="-38733" y="2618127"/>
            <a:ext cx="464946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347" name="Google Shape;347;p11"/>
          <p:cNvSpPr txBox="1"/>
          <p:nvPr/>
        </p:nvSpPr>
        <p:spPr>
          <a:xfrm>
            <a:off x="4427" y="5379108"/>
            <a:ext cx="456314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348" name="Google Shape;348;p11"/>
          <p:cNvSpPr/>
          <p:nvPr/>
        </p:nvSpPr>
        <p:spPr>
          <a:xfrm>
            <a:off x="1544075" y="3098080"/>
            <a:ext cx="1471713" cy="192240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9" name="Google Shape;349;p11"/>
          <p:cNvCxnSpPr/>
          <p:nvPr/>
        </p:nvCxnSpPr>
        <p:spPr>
          <a:xfrm flipH="1">
            <a:off x="2522560" y="4635298"/>
            <a:ext cx="4648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11"/>
          <p:cNvSpPr txBox="1"/>
          <p:nvPr/>
        </p:nvSpPr>
        <p:spPr>
          <a:xfrm>
            <a:off x="3029978" y="4441323"/>
            <a:ext cx="9499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" marR="5080" lvl="0" indent="-1650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go back down.</a:t>
            </a:r>
            <a:endParaRPr dirty="0"/>
          </a:p>
        </p:txBody>
      </p:sp>
      <p:sp>
        <p:nvSpPr>
          <p:cNvPr id="351" name="Google Shape;351;p11"/>
          <p:cNvSpPr txBox="1"/>
          <p:nvPr/>
        </p:nvSpPr>
        <p:spPr>
          <a:xfrm>
            <a:off x="2003138" y="5816215"/>
            <a:ext cx="1984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dirty="0"/>
          </a:p>
        </p:txBody>
      </p:sp>
      <p:sp>
        <p:nvSpPr>
          <p:cNvPr id="352" name="Google Shape;352;p11"/>
          <p:cNvSpPr/>
          <p:nvPr/>
        </p:nvSpPr>
        <p:spPr>
          <a:xfrm>
            <a:off x="528431" y="5958132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1"/>
          <p:cNvSpPr/>
          <p:nvPr/>
        </p:nvSpPr>
        <p:spPr>
          <a:xfrm>
            <a:off x="528431" y="5927440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1"/>
          <p:cNvSpPr/>
          <p:nvPr/>
        </p:nvSpPr>
        <p:spPr>
          <a:xfrm>
            <a:off x="1222496" y="5696274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1"/>
          <p:cNvSpPr/>
          <p:nvPr/>
        </p:nvSpPr>
        <p:spPr>
          <a:xfrm>
            <a:off x="1222496" y="5678280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1"/>
          <p:cNvSpPr/>
          <p:nvPr/>
        </p:nvSpPr>
        <p:spPr>
          <a:xfrm>
            <a:off x="760215" y="5696274"/>
            <a:ext cx="204585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1"/>
          <p:cNvSpPr/>
          <p:nvPr/>
        </p:nvSpPr>
        <p:spPr>
          <a:xfrm>
            <a:off x="760215" y="5678280"/>
            <a:ext cx="204585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1"/>
          <p:cNvSpPr/>
          <p:nvPr/>
        </p:nvSpPr>
        <p:spPr>
          <a:xfrm>
            <a:off x="991355" y="5696274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1"/>
          <p:cNvSpPr/>
          <p:nvPr/>
        </p:nvSpPr>
        <p:spPr>
          <a:xfrm>
            <a:off x="991355" y="5678280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1"/>
          <p:cNvSpPr/>
          <p:nvPr/>
        </p:nvSpPr>
        <p:spPr>
          <a:xfrm>
            <a:off x="529075" y="5696274"/>
            <a:ext cx="204585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1"/>
          <p:cNvSpPr/>
          <p:nvPr/>
        </p:nvSpPr>
        <p:spPr>
          <a:xfrm>
            <a:off x="529075" y="5678280"/>
            <a:ext cx="204585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1"/>
          <p:cNvSpPr/>
          <p:nvPr/>
        </p:nvSpPr>
        <p:spPr>
          <a:xfrm>
            <a:off x="1453635" y="5696274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1453635" y="5678280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4" name="Google Shape;364;p11"/>
          <p:cNvGrpSpPr/>
          <p:nvPr/>
        </p:nvGrpSpPr>
        <p:grpSpPr>
          <a:xfrm>
            <a:off x="603321" y="5747711"/>
            <a:ext cx="57267" cy="77498"/>
            <a:chOff x="0" y="0"/>
            <a:chExt cx="57265" cy="77496"/>
          </a:xfrm>
        </p:grpSpPr>
        <p:sp>
          <p:nvSpPr>
            <p:cNvPr id="365" name="Google Shape;365;p11"/>
            <p:cNvSpPr/>
            <p:nvPr/>
          </p:nvSpPr>
          <p:spPr>
            <a:xfrm>
              <a:off x="0" y="0"/>
              <a:ext cx="57265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45" y="0"/>
                  </a:moveTo>
                  <a:lnTo>
                    <a:pt x="11210" y="0"/>
                  </a:lnTo>
                  <a:lnTo>
                    <a:pt x="9514" y="244"/>
                  </a:lnTo>
                  <a:lnTo>
                    <a:pt x="0" y="9165"/>
                  </a:lnTo>
                  <a:lnTo>
                    <a:pt x="0" y="12584"/>
                  </a:lnTo>
                  <a:lnTo>
                    <a:pt x="9312" y="21366"/>
                  </a:lnTo>
                  <a:lnTo>
                    <a:pt x="10994" y="21600"/>
                  </a:lnTo>
                  <a:lnTo>
                    <a:pt x="14587" y="21600"/>
                  </a:lnTo>
                  <a:lnTo>
                    <a:pt x="16211" y="21338"/>
                  </a:lnTo>
                  <a:lnTo>
                    <a:pt x="19143" y="20301"/>
                  </a:lnTo>
                  <a:lnTo>
                    <a:pt x="20450" y="19551"/>
                  </a:lnTo>
                  <a:lnTo>
                    <a:pt x="21600" y="18573"/>
                  </a:lnTo>
                  <a:lnTo>
                    <a:pt x="21363" y="18382"/>
                  </a:lnTo>
                  <a:lnTo>
                    <a:pt x="10505" y="18382"/>
                  </a:lnTo>
                  <a:lnTo>
                    <a:pt x="8613" y="17710"/>
                  </a:lnTo>
                  <a:lnTo>
                    <a:pt x="5825" y="15012"/>
                  </a:lnTo>
                  <a:lnTo>
                    <a:pt x="5130" y="13147"/>
                  </a:lnTo>
                  <a:lnTo>
                    <a:pt x="5130" y="9600"/>
                  </a:lnTo>
                  <a:lnTo>
                    <a:pt x="11885" y="3218"/>
                  </a:lnTo>
                  <a:lnTo>
                    <a:pt x="20339" y="3218"/>
                  </a:lnTo>
                  <a:lnTo>
                    <a:pt x="21039" y="2644"/>
                  </a:lnTo>
                  <a:lnTo>
                    <a:pt x="20129" y="1933"/>
                  </a:lnTo>
                  <a:lnTo>
                    <a:pt x="19018" y="1327"/>
                  </a:lnTo>
                  <a:lnTo>
                    <a:pt x="16288" y="265"/>
                  </a:lnTo>
                  <a:lnTo>
                    <a:pt x="1474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37528" y="11544"/>
              <a:ext cx="19109" cy="544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1" y="18650"/>
                  </a:moveTo>
                  <a:lnTo>
                    <a:pt x="11500" y="19588"/>
                  </a:lnTo>
                  <a:lnTo>
                    <a:pt x="8886" y="20314"/>
                  </a:lnTo>
                  <a:lnTo>
                    <a:pt x="3287" y="213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3911" y="18650"/>
                  </a:lnTo>
                  <a:close/>
                  <a:moveTo>
                    <a:pt x="18531" y="0"/>
                  </a:moveTo>
                  <a:lnTo>
                    <a:pt x="0" y="0"/>
                  </a:lnTo>
                  <a:lnTo>
                    <a:pt x="2871" y="222"/>
                  </a:lnTo>
                  <a:lnTo>
                    <a:pt x="7781" y="1099"/>
                  </a:lnTo>
                  <a:lnTo>
                    <a:pt x="10078" y="1694"/>
                  </a:lnTo>
                  <a:lnTo>
                    <a:pt x="12231" y="2450"/>
                  </a:lnTo>
                  <a:lnTo>
                    <a:pt x="185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367;p11"/>
          <p:cNvGrpSpPr/>
          <p:nvPr/>
        </p:nvGrpSpPr>
        <p:grpSpPr>
          <a:xfrm>
            <a:off x="831197" y="5749082"/>
            <a:ext cx="62181" cy="74754"/>
            <a:chOff x="0" y="0"/>
            <a:chExt cx="62180" cy="74753"/>
          </a:xfrm>
        </p:grpSpPr>
        <p:sp>
          <p:nvSpPr>
            <p:cNvPr id="368" name="Google Shape;368;p11"/>
            <p:cNvSpPr/>
            <p:nvPr/>
          </p:nvSpPr>
          <p:spPr>
            <a:xfrm>
              <a:off x="0" y="0"/>
              <a:ext cx="42950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70" y="0"/>
                  </a:moveTo>
                  <a:lnTo>
                    <a:pt x="0" y="0"/>
                  </a:lnTo>
                  <a:lnTo>
                    <a:pt x="11727" y="21600"/>
                  </a:lnTo>
                  <a:lnTo>
                    <a:pt x="19602" y="21600"/>
                  </a:lnTo>
                  <a:lnTo>
                    <a:pt x="21600" y="17901"/>
                  </a:lnTo>
                  <a:lnTo>
                    <a:pt x="15693" y="17901"/>
                  </a:lnTo>
                  <a:lnTo>
                    <a:pt x="15041" y="16646"/>
                  </a:lnTo>
                  <a:lnTo>
                    <a:pt x="14473" y="15468"/>
                  </a:lnTo>
                  <a:lnTo>
                    <a:pt x="13515" y="13266"/>
                  </a:lnTo>
                  <a:lnTo>
                    <a:pt x="12972" y="12099"/>
                  </a:lnTo>
                  <a:lnTo>
                    <a:pt x="12359" y="10866"/>
                  </a:lnTo>
                  <a:lnTo>
                    <a:pt x="707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31661" y="0"/>
              <a:ext cx="30519" cy="61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73" y="0"/>
                  </a:lnTo>
                  <a:lnTo>
                    <a:pt x="4611" y="13111"/>
                  </a:lnTo>
                  <a:lnTo>
                    <a:pt x="3802" y="14599"/>
                  </a:lnTo>
                  <a:lnTo>
                    <a:pt x="3056" y="16007"/>
                  </a:lnTo>
                  <a:lnTo>
                    <a:pt x="1708" y="18664"/>
                  </a:lnTo>
                  <a:lnTo>
                    <a:pt x="917" y="20086"/>
                  </a:lnTo>
                  <a:lnTo>
                    <a:pt x="0" y="21600"/>
                  </a:lnTo>
                  <a:lnTo>
                    <a:pt x="798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11"/>
          <p:cNvGrpSpPr/>
          <p:nvPr/>
        </p:nvGrpSpPr>
        <p:grpSpPr>
          <a:xfrm>
            <a:off x="1522615" y="5749082"/>
            <a:ext cx="66302" cy="74755"/>
            <a:chOff x="0" y="0"/>
            <a:chExt cx="66301" cy="74754"/>
          </a:xfrm>
        </p:grpSpPr>
        <p:sp>
          <p:nvSpPr>
            <p:cNvPr id="371" name="Google Shape;371;p11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48" y="10635"/>
                  </a:lnTo>
                  <a:lnTo>
                    <a:pt x="12417" y="9479"/>
                  </a:lnTo>
                  <a:lnTo>
                    <a:pt x="12061" y="8271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11"/>
          <p:cNvGrpSpPr/>
          <p:nvPr/>
        </p:nvGrpSpPr>
        <p:grpSpPr>
          <a:xfrm>
            <a:off x="1297245" y="5749082"/>
            <a:ext cx="56015" cy="74755"/>
            <a:chOff x="0" y="0"/>
            <a:chExt cx="56013" cy="74754"/>
          </a:xfrm>
        </p:grpSpPr>
        <p:sp>
          <p:nvSpPr>
            <p:cNvPr id="376" name="Google Shape;376;p11"/>
            <p:cNvSpPr/>
            <p:nvPr/>
          </p:nvSpPr>
          <p:spPr>
            <a:xfrm>
              <a:off x="0" y="0"/>
              <a:ext cx="22915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1429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43312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" name="Google Shape;379;p11"/>
          <p:cNvGrpSpPr/>
          <p:nvPr/>
        </p:nvGrpSpPr>
        <p:grpSpPr>
          <a:xfrm>
            <a:off x="1068973" y="5749082"/>
            <a:ext cx="54524" cy="74754"/>
            <a:chOff x="0" y="0"/>
            <a:chExt cx="54523" cy="74753"/>
          </a:xfrm>
        </p:grpSpPr>
        <p:sp>
          <p:nvSpPr>
            <p:cNvPr id="380" name="Google Shape;380;p11"/>
            <p:cNvSpPr/>
            <p:nvPr/>
          </p:nvSpPr>
          <p:spPr>
            <a:xfrm>
              <a:off x="0" y="0"/>
              <a:ext cx="51324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89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603" y="21600"/>
                  </a:lnTo>
                  <a:lnTo>
                    <a:pt x="14207" y="21475"/>
                  </a:lnTo>
                  <a:lnTo>
                    <a:pt x="21600" y="18628"/>
                  </a:lnTo>
                  <a:lnTo>
                    <a:pt x="5580" y="18628"/>
                  </a:lnTo>
                  <a:lnTo>
                    <a:pt x="5580" y="11692"/>
                  </a:lnTo>
                  <a:lnTo>
                    <a:pt x="20972" y="11692"/>
                  </a:lnTo>
                  <a:lnTo>
                    <a:pt x="19937" y="10961"/>
                  </a:lnTo>
                  <a:lnTo>
                    <a:pt x="18199" y="10404"/>
                  </a:lnTo>
                  <a:lnTo>
                    <a:pt x="15923" y="10139"/>
                  </a:lnTo>
                  <a:lnTo>
                    <a:pt x="15923" y="10007"/>
                  </a:lnTo>
                  <a:lnTo>
                    <a:pt x="17750" y="9677"/>
                  </a:lnTo>
                  <a:lnTo>
                    <a:pt x="19103" y="9071"/>
                  </a:lnTo>
                  <a:lnTo>
                    <a:pt x="19224" y="8950"/>
                  </a:lnTo>
                  <a:lnTo>
                    <a:pt x="5580" y="8950"/>
                  </a:lnTo>
                  <a:lnTo>
                    <a:pt x="5580" y="2972"/>
                  </a:lnTo>
                  <a:lnTo>
                    <a:pt x="20601" y="2972"/>
                  </a:lnTo>
                  <a:lnTo>
                    <a:pt x="19904" y="2125"/>
                  </a:lnTo>
                  <a:lnTo>
                    <a:pt x="19119" y="1581"/>
                  </a:lnTo>
                  <a:lnTo>
                    <a:pt x="17098" y="767"/>
                  </a:lnTo>
                  <a:lnTo>
                    <a:pt x="15912" y="470"/>
                  </a:lnTo>
                  <a:lnTo>
                    <a:pt x="13186" y="95"/>
                  </a:lnTo>
                  <a:lnTo>
                    <a:pt x="1168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29946" y="40462"/>
              <a:ext cx="24577" cy="24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79" y="0"/>
                  </a:moveTo>
                  <a:lnTo>
                    <a:pt x="134" y="0"/>
                  </a:lnTo>
                  <a:lnTo>
                    <a:pt x="3885" y="846"/>
                  </a:lnTo>
                  <a:lnTo>
                    <a:pt x="8975" y="4205"/>
                  </a:lnTo>
                  <a:lnTo>
                    <a:pt x="10146" y="6583"/>
                  </a:lnTo>
                  <a:lnTo>
                    <a:pt x="10248" y="14126"/>
                  </a:lnTo>
                  <a:lnTo>
                    <a:pt x="8941" y="16971"/>
                  </a:lnTo>
                  <a:lnTo>
                    <a:pt x="3717" y="20674"/>
                  </a:lnTo>
                  <a:lnTo>
                    <a:pt x="0" y="21600"/>
                  </a:lnTo>
                  <a:lnTo>
                    <a:pt x="18789" y="21600"/>
                  </a:lnTo>
                  <a:lnTo>
                    <a:pt x="20964" y="17382"/>
                  </a:lnTo>
                  <a:lnTo>
                    <a:pt x="21600" y="14468"/>
                  </a:lnTo>
                  <a:lnTo>
                    <a:pt x="21600" y="6583"/>
                  </a:lnTo>
                  <a:lnTo>
                    <a:pt x="20339" y="3006"/>
                  </a:lnTo>
                  <a:lnTo>
                    <a:pt x="1747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27851" y="10287"/>
              <a:ext cx="22784" cy="206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03" y="0"/>
                  </a:moveTo>
                  <a:lnTo>
                    <a:pt x="0" y="0"/>
                  </a:lnTo>
                  <a:lnTo>
                    <a:pt x="3467" y="796"/>
                  </a:lnTo>
                  <a:lnTo>
                    <a:pt x="8091" y="3978"/>
                  </a:lnTo>
                  <a:lnTo>
                    <a:pt x="9247" y="6563"/>
                  </a:lnTo>
                  <a:lnTo>
                    <a:pt x="9247" y="13803"/>
                  </a:lnTo>
                  <a:lnTo>
                    <a:pt x="8139" y="16627"/>
                  </a:lnTo>
                  <a:lnTo>
                    <a:pt x="3733" y="20605"/>
                  </a:lnTo>
                  <a:lnTo>
                    <a:pt x="144" y="21600"/>
                  </a:lnTo>
                  <a:lnTo>
                    <a:pt x="16900" y="21600"/>
                  </a:lnTo>
                  <a:lnTo>
                    <a:pt x="20601" y="15673"/>
                  </a:lnTo>
                  <a:lnTo>
                    <a:pt x="21600" y="12212"/>
                  </a:lnTo>
                  <a:lnTo>
                    <a:pt x="21600" y="4893"/>
                  </a:lnTo>
                  <a:lnTo>
                    <a:pt x="20962" y="1869"/>
                  </a:lnTo>
                  <a:lnTo>
                    <a:pt x="2000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11"/>
          <p:cNvSpPr/>
          <p:nvPr/>
        </p:nvSpPr>
        <p:spPr>
          <a:xfrm>
            <a:off x="1596388" y="5905500"/>
            <a:ext cx="388622" cy="12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0101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385" name="Google Shape;385;p11"/>
          <p:cNvSpPr txBox="1"/>
          <p:nvPr/>
        </p:nvSpPr>
        <p:spPr>
          <a:xfrm>
            <a:off x="2390469" y="1967345"/>
            <a:ext cx="1149367" cy="434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1300" marR="5080" lvl="0" indent="-229234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character, like Chick.</a:t>
            </a:r>
            <a:endParaRPr dirty="0"/>
          </a:p>
        </p:txBody>
      </p:sp>
      <p:sp>
        <p:nvSpPr>
          <p:cNvPr id="386" name="Google Shape;386;p11"/>
          <p:cNvSpPr/>
          <p:nvPr/>
        </p:nvSpPr>
        <p:spPr>
          <a:xfrm>
            <a:off x="2730930" y="1503558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1"/>
          <p:cNvSpPr/>
          <p:nvPr/>
        </p:nvSpPr>
        <p:spPr>
          <a:xfrm>
            <a:off x="2730930" y="15035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1"/>
          <p:cNvSpPr/>
          <p:nvPr/>
        </p:nvSpPr>
        <p:spPr>
          <a:xfrm>
            <a:off x="3583304" y="1457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3646273" y="1475561"/>
            <a:ext cx="586531" cy="5355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1"/>
          <p:cNvSpPr/>
          <p:nvPr/>
        </p:nvSpPr>
        <p:spPr>
          <a:xfrm>
            <a:off x="3583304" y="1457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1"/>
          <p:cNvSpPr txBox="1"/>
          <p:nvPr/>
        </p:nvSpPr>
        <p:spPr>
          <a:xfrm>
            <a:off x="3799392" y="1992778"/>
            <a:ext cx="280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dirty="0"/>
          </a:p>
        </p:txBody>
      </p:sp>
      <p:sp>
        <p:nvSpPr>
          <p:cNvPr id="392" name="Google Shape;392;p11"/>
          <p:cNvSpPr/>
          <p:nvPr/>
        </p:nvSpPr>
        <p:spPr>
          <a:xfrm>
            <a:off x="536472" y="32401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564747" y="3240570"/>
            <a:ext cx="418919" cy="3825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1"/>
          <p:cNvSpPr/>
          <p:nvPr/>
        </p:nvSpPr>
        <p:spPr>
          <a:xfrm>
            <a:off x="536472" y="32401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1"/>
          <p:cNvSpPr txBox="1"/>
          <p:nvPr/>
        </p:nvSpPr>
        <p:spPr>
          <a:xfrm>
            <a:off x="671888" y="35926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sp>
        <p:nvSpPr>
          <p:cNvPr id="396" name="Google Shape;396;p11"/>
          <p:cNvSpPr txBox="1">
            <a:spLocks noGrp="1"/>
          </p:cNvSpPr>
          <p:nvPr>
            <p:ph type="title"/>
          </p:nvPr>
        </p:nvSpPr>
        <p:spPr>
          <a:xfrm>
            <a:off x="215899" y="176627"/>
            <a:ext cx="943612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Jump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397" name="Google Shape;397;p11"/>
          <p:cNvSpPr/>
          <p:nvPr/>
        </p:nvSpPr>
        <p:spPr>
          <a:xfrm>
            <a:off x="1424819" y="1457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1424813" y="1465278"/>
            <a:ext cx="712470" cy="53730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1424819" y="1457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 txBox="1"/>
          <p:nvPr/>
        </p:nvSpPr>
        <p:spPr>
          <a:xfrm>
            <a:off x="1579640" y="2005478"/>
            <a:ext cx="4159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Blue Sky</a:t>
            </a:r>
            <a:endParaRPr/>
          </a:p>
        </p:txBody>
      </p:sp>
      <p:sp>
        <p:nvSpPr>
          <p:cNvPr id="401" name="Google Shape;401;p11"/>
          <p:cNvSpPr txBox="1"/>
          <p:nvPr/>
        </p:nvSpPr>
        <p:spPr>
          <a:xfrm>
            <a:off x="513172" y="1983738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402" name="Google Shape;402;p11"/>
          <p:cNvSpPr/>
          <p:nvPr/>
        </p:nvSpPr>
        <p:spPr>
          <a:xfrm>
            <a:off x="573976" y="1503558"/>
            <a:ext cx="412395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1"/>
          <p:cNvSpPr/>
          <p:nvPr/>
        </p:nvSpPr>
        <p:spPr>
          <a:xfrm>
            <a:off x="573976" y="15035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4" name="Google Shape;404;p11"/>
          <p:cNvCxnSpPr/>
          <p:nvPr/>
        </p:nvCxnSpPr>
        <p:spPr>
          <a:xfrm>
            <a:off x="2304413" y="1379553"/>
            <a:ext cx="1" cy="9398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2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2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/>
          </a:p>
        </p:txBody>
      </p:sp>
      <p:sp>
        <p:nvSpPr>
          <p:cNvPr id="417" name="Google Shape;417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Google Shape;418;p12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419" name="Google Shape;419;p1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12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" name="Google Shape;424;p12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425" name="Google Shape;425;p1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1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435" name="Google Shape;435;p12"/>
          <p:cNvSpPr/>
          <p:nvPr/>
        </p:nvSpPr>
        <p:spPr>
          <a:xfrm>
            <a:off x="844550" y="2568307"/>
            <a:ext cx="2882900" cy="21812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2"/>
          <p:cNvSpPr/>
          <p:nvPr/>
        </p:nvSpPr>
        <p:spPr>
          <a:xfrm>
            <a:off x="844550" y="2568307"/>
            <a:ext cx="2882900" cy="2181238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2"/>
          <p:cNvSpPr txBox="1">
            <a:spLocks noGrp="1"/>
          </p:cNvSpPr>
          <p:nvPr>
            <p:ph type="title"/>
          </p:nvPr>
        </p:nvSpPr>
        <p:spPr>
          <a:xfrm>
            <a:off x="335611" y="433114"/>
            <a:ext cx="393641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 </a:t>
            </a:r>
            <a:r>
              <a:rPr lang="en-US" sz="2400" dirty="0"/>
              <a:t>to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</a:t>
            </a:r>
            <a:endParaRPr sz="2400" dirty="0"/>
          </a:p>
        </p:txBody>
      </p:sp>
      <p:sp>
        <p:nvSpPr>
          <p:cNvPr id="438" name="Google Shape;438;p12"/>
          <p:cNvSpPr txBox="1"/>
          <p:nvPr/>
        </p:nvSpPr>
        <p:spPr>
          <a:xfrm>
            <a:off x="698499" y="1244593"/>
            <a:ext cx="3114605" cy="33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starting point for your sprite.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3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5" name="Google Shape;445;p13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446" name="Google Shape;446;p1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p13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13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452" name="Google Shape;452;p1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13"/>
          <p:cNvSpPr/>
          <p:nvPr/>
        </p:nvSpPr>
        <p:spPr>
          <a:xfrm>
            <a:off x="0" y="927099"/>
            <a:ext cx="4572000" cy="179122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3"/>
          <p:cNvSpPr txBox="1"/>
          <p:nvPr/>
        </p:nvSpPr>
        <p:spPr>
          <a:xfrm>
            <a:off x="1691027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464" name="Google Shape;464;p13"/>
          <p:cNvSpPr/>
          <p:nvPr/>
        </p:nvSpPr>
        <p:spPr>
          <a:xfrm>
            <a:off x="0" y="2718319"/>
            <a:ext cx="4572000" cy="206513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3"/>
          <p:cNvSpPr/>
          <p:nvPr/>
        </p:nvSpPr>
        <p:spPr>
          <a:xfrm>
            <a:off x="0" y="270561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3"/>
          <p:cNvSpPr txBox="1"/>
          <p:nvPr/>
        </p:nvSpPr>
        <p:spPr>
          <a:xfrm>
            <a:off x="1438266" y="2831488"/>
            <a:ext cx="171640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467" name="Google Shape;467;p13"/>
          <p:cNvSpPr/>
          <p:nvPr/>
        </p:nvSpPr>
        <p:spPr>
          <a:xfrm>
            <a:off x="2728206" y="3258196"/>
            <a:ext cx="1052483" cy="6089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3"/>
          <p:cNvSpPr txBox="1"/>
          <p:nvPr/>
        </p:nvSpPr>
        <p:spPr>
          <a:xfrm>
            <a:off x="2711597" y="3960158"/>
            <a:ext cx="1717040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starting position.</a:t>
            </a:r>
            <a:endParaRPr dirty="0"/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(Your numbers may be different.)</a:t>
            </a:r>
            <a:endParaRPr dirty="0"/>
          </a:p>
        </p:txBody>
      </p:sp>
      <p:sp>
        <p:nvSpPr>
          <p:cNvPr id="469" name="Google Shape;469;p13"/>
          <p:cNvSpPr/>
          <p:nvPr/>
        </p:nvSpPr>
        <p:spPr>
          <a:xfrm>
            <a:off x="1299753" y="3275189"/>
            <a:ext cx="1052064" cy="13769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3"/>
          <p:cNvSpPr/>
          <p:nvPr/>
        </p:nvSpPr>
        <p:spPr>
          <a:xfrm>
            <a:off x="0" y="4783454"/>
            <a:ext cx="4572000" cy="16173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3"/>
          <p:cNvSpPr/>
          <p:nvPr/>
        </p:nvSpPr>
        <p:spPr>
          <a:xfrm>
            <a:off x="0" y="477075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3"/>
          <p:cNvSpPr txBox="1"/>
          <p:nvPr/>
        </p:nvSpPr>
        <p:spPr>
          <a:xfrm>
            <a:off x="2113535" y="4904127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473" name="Google Shape;473;p13"/>
          <p:cNvSpPr/>
          <p:nvPr/>
        </p:nvSpPr>
        <p:spPr>
          <a:xfrm>
            <a:off x="2391321" y="5417882"/>
            <a:ext cx="167613" cy="190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3"/>
          <p:cNvSpPr/>
          <p:nvPr/>
        </p:nvSpPr>
        <p:spPr>
          <a:xfrm>
            <a:off x="3063735" y="5233897"/>
            <a:ext cx="329533" cy="37477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3"/>
          <p:cNvSpPr/>
          <p:nvPr/>
        </p:nvSpPr>
        <p:spPr>
          <a:xfrm>
            <a:off x="536472" y="33417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3"/>
          <p:cNvSpPr/>
          <p:nvPr/>
        </p:nvSpPr>
        <p:spPr>
          <a:xfrm>
            <a:off x="564747" y="3342170"/>
            <a:ext cx="418919" cy="3825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3"/>
          <p:cNvSpPr/>
          <p:nvPr/>
        </p:nvSpPr>
        <p:spPr>
          <a:xfrm>
            <a:off x="536472" y="33417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3"/>
          <p:cNvSpPr txBox="1"/>
          <p:nvPr/>
        </p:nvSpPr>
        <p:spPr>
          <a:xfrm>
            <a:off x="671888" y="36942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sp>
        <p:nvSpPr>
          <p:cNvPr id="479" name="Google Shape;479;p13"/>
          <p:cNvSpPr txBox="1"/>
          <p:nvPr/>
        </p:nvSpPr>
        <p:spPr>
          <a:xfrm>
            <a:off x="322579" y="2273905"/>
            <a:ext cx="1498601" cy="268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your character to where you want it.</a:t>
            </a:r>
            <a:endParaRPr dirty="0"/>
          </a:p>
        </p:txBody>
      </p:sp>
      <p:sp>
        <p:nvSpPr>
          <p:cNvPr id="480" name="Google Shape;480;p13"/>
          <p:cNvSpPr/>
          <p:nvPr/>
        </p:nvSpPr>
        <p:spPr>
          <a:xfrm>
            <a:off x="2079624" y="1496974"/>
            <a:ext cx="814071" cy="72232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3"/>
          <p:cNvSpPr/>
          <p:nvPr/>
        </p:nvSpPr>
        <p:spPr>
          <a:xfrm>
            <a:off x="2079624" y="1496974"/>
            <a:ext cx="814071" cy="722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2" y="0"/>
                </a:moveTo>
                <a:lnTo>
                  <a:pt x="853" y="36"/>
                </a:lnTo>
                <a:lnTo>
                  <a:pt x="253" y="285"/>
                </a:lnTo>
                <a:lnTo>
                  <a:pt x="32" y="961"/>
                </a:lnTo>
                <a:lnTo>
                  <a:pt x="0" y="2279"/>
                </a:lnTo>
                <a:lnTo>
                  <a:pt x="0" y="19321"/>
                </a:lnTo>
                <a:lnTo>
                  <a:pt x="32" y="20639"/>
                </a:lnTo>
                <a:lnTo>
                  <a:pt x="253" y="21315"/>
                </a:lnTo>
                <a:lnTo>
                  <a:pt x="853" y="21564"/>
                </a:lnTo>
                <a:lnTo>
                  <a:pt x="2022" y="21600"/>
                </a:lnTo>
                <a:lnTo>
                  <a:pt x="19578" y="21600"/>
                </a:lnTo>
                <a:lnTo>
                  <a:pt x="20747" y="21564"/>
                </a:lnTo>
                <a:lnTo>
                  <a:pt x="21347" y="21315"/>
                </a:lnTo>
                <a:lnTo>
                  <a:pt x="21568" y="20639"/>
                </a:lnTo>
                <a:lnTo>
                  <a:pt x="21600" y="19321"/>
                </a:lnTo>
                <a:lnTo>
                  <a:pt x="21600" y="2279"/>
                </a:lnTo>
                <a:lnTo>
                  <a:pt x="21568" y="961"/>
                </a:lnTo>
                <a:lnTo>
                  <a:pt x="21347" y="285"/>
                </a:lnTo>
                <a:lnTo>
                  <a:pt x="20747" y="36"/>
                </a:lnTo>
                <a:lnTo>
                  <a:pt x="19578" y="0"/>
                </a:lnTo>
                <a:lnTo>
                  <a:pt x="20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3"/>
          <p:cNvSpPr txBox="1"/>
          <p:nvPr/>
        </p:nvSpPr>
        <p:spPr>
          <a:xfrm>
            <a:off x="2057400" y="2273906"/>
            <a:ext cx="223075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Now when you drag out a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go to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block, it will set to your character’s new position.</a:t>
            </a:r>
            <a:endParaRPr dirty="0"/>
          </a:p>
        </p:txBody>
      </p:sp>
      <p:sp>
        <p:nvSpPr>
          <p:cNvPr id="483" name="Google Shape;483;p13"/>
          <p:cNvSpPr/>
          <p:nvPr/>
        </p:nvSpPr>
        <p:spPr>
          <a:xfrm>
            <a:off x="353757" y="5321870"/>
            <a:ext cx="1568454" cy="5133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3"/>
          <p:cNvSpPr/>
          <p:nvPr/>
        </p:nvSpPr>
        <p:spPr>
          <a:xfrm>
            <a:off x="353760" y="5321879"/>
            <a:ext cx="1568452" cy="5133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9" y="0"/>
                </a:moveTo>
                <a:lnTo>
                  <a:pt x="443" y="50"/>
                </a:lnTo>
                <a:lnTo>
                  <a:pt x="131" y="401"/>
                </a:lnTo>
                <a:lnTo>
                  <a:pt x="16" y="1353"/>
                </a:lnTo>
                <a:lnTo>
                  <a:pt x="0" y="3206"/>
                </a:lnTo>
                <a:lnTo>
                  <a:pt x="0" y="18394"/>
                </a:lnTo>
                <a:lnTo>
                  <a:pt x="16" y="20247"/>
                </a:lnTo>
                <a:lnTo>
                  <a:pt x="131" y="21199"/>
                </a:lnTo>
                <a:lnTo>
                  <a:pt x="443" y="21550"/>
                </a:lnTo>
                <a:lnTo>
                  <a:pt x="1049" y="21600"/>
                </a:lnTo>
                <a:lnTo>
                  <a:pt x="20551" y="21600"/>
                </a:lnTo>
                <a:lnTo>
                  <a:pt x="21157" y="21550"/>
                </a:lnTo>
                <a:lnTo>
                  <a:pt x="21469" y="21199"/>
                </a:lnTo>
                <a:lnTo>
                  <a:pt x="21584" y="20247"/>
                </a:lnTo>
                <a:lnTo>
                  <a:pt x="21600" y="18394"/>
                </a:lnTo>
                <a:lnTo>
                  <a:pt x="21600" y="3206"/>
                </a:lnTo>
                <a:lnTo>
                  <a:pt x="21584" y="1353"/>
                </a:lnTo>
                <a:lnTo>
                  <a:pt x="21469" y="401"/>
                </a:lnTo>
                <a:lnTo>
                  <a:pt x="21157" y="50"/>
                </a:lnTo>
                <a:lnTo>
                  <a:pt x="20551" y="0"/>
                </a:lnTo>
                <a:lnTo>
                  <a:pt x="104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3"/>
          <p:cNvSpPr txBox="1"/>
          <p:nvPr/>
        </p:nvSpPr>
        <p:spPr>
          <a:xfrm>
            <a:off x="353757" y="5964200"/>
            <a:ext cx="3814473" cy="37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the size of a sprite by typing a smaller or larger number.</a:t>
            </a:r>
            <a:endParaRPr dirty="0"/>
          </a:p>
        </p:txBody>
      </p:sp>
      <p:cxnSp>
        <p:nvCxnSpPr>
          <p:cNvPr id="486" name="Google Shape;486;p13"/>
          <p:cNvCxnSpPr/>
          <p:nvPr/>
        </p:nvCxnSpPr>
        <p:spPr>
          <a:xfrm rot="10800000" flipH="1">
            <a:off x="1325647" y="5794578"/>
            <a:ext cx="1" cy="15392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p13"/>
          <p:cNvSpPr/>
          <p:nvPr/>
        </p:nvSpPr>
        <p:spPr>
          <a:xfrm>
            <a:off x="2078440" y="5617245"/>
            <a:ext cx="590934" cy="218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3"/>
          <p:cNvSpPr/>
          <p:nvPr/>
        </p:nvSpPr>
        <p:spPr>
          <a:xfrm>
            <a:off x="2078440" y="5617245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3"/>
          <p:cNvSpPr/>
          <p:nvPr/>
        </p:nvSpPr>
        <p:spPr>
          <a:xfrm>
            <a:off x="2818089" y="5617245"/>
            <a:ext cx="590934" cy="218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3"/>
          <p:cNvSpPr/>
          <p:nvPr/>
        </p:nvSpPr>
        <p:spPr>
          <a:xfrm>
            <a:off x="2818089" y="5617245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3555262" y="5617245"/>
            <a:ext cx="590940" cy="2189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3555272" y="5617245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3713364" y="5030639"/>
            <a:ext cx="514399" cy="59885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344803" y="1498116"/>
            <a:ext cx="1452589" cy="722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344803" y="1498122"/>
            <a:ext cx="1452589" cy="722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33" y="0"/>
                </a:moveTo>
                <a:lnTo>
                  <a:pt x="478" y="36"/>
                </a:lnTo>
                <a:lnTo>
                  <a:pt x="142" y="285"/>
                </a:lnTo>
                <a:lnTo>
                  <a:pt x="18" y="961"/>
                </a:lnTo>
                <a:lnTo>
                  <a:pt x="0" y="2279"/>
                </a:lnTo>
                <a:lnTo>
                  <a:pt x="0" y="19321"/>
                </a:lnTo>
                <a:lnTo>
                  <a:pt x="18" y="20639"/>
                </a:lnTo>
                <a:lnTo>
                  <a:pt x="142" y="21315"/>
                </a:lnTo>
                <a:lnTo>
                  <a:pt x="478" y="21564"/>
                </a:lnTo>
                <a:lnTo>
                  <a:pt x="1133" y="21600"/>
                </a:lnTo>
                <a:lnTo>
                  <a:pt x="20467" y="21600"/>
                </a:lnTo>
                <a:lnTo>
                  <a:pt x="21122" y="21564"/>
                </a:lnTo>
                <a:lnTo>
                  <a:pt x="21458" y="21315"/>
                </a:lnTo>
                <a:lnTo>
                  <a:pt x="21582" y="20639"/>
                </a:lnTo>
                <a:lnTo>
                  <a:pt x="21600" y="19321"/>
                </a:lnTo>
                <a:lnTo>
                  <a:pt x="21600" y="2279"/>
                </a:lnTo>
                <a:lnTo>
                  <a:pt x="21582" y="961"/>
                </a:lnTo>
                <a:lnTo>
                  <a:pt x="21458" y="285"/>
                </a:lnTo>
                <a:lnTo>
                  <a:pt x="21122" y="36"/>
                </a:lnTo>
                <a:lnTo>
                  <a:pt x="20467" y="0"/>
                </a:lnTo>
                <a:lnTo>
                  <a:pt x="11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 txBox="1"/>
          <p:nvPr/>
        </p:nvSpPr>
        <p:spPr>
          <a:xfrm>
            <a:off x="3017010" y="1483439"/>
            <a:ext cx="1143637" cy="55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move your character, its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position will update in the blocks palette.</a:t>
            </a:r>
            <a:endParaRPr dirty="0"/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/>
          </p:nvPr>
        </p:nvSpPr>
        <p:spPr>
          <a:xfrm>
            <a:off x="215900" y="218192"/>
            <a:ext cx="1815464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71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Go to Start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98" name="Google Shape;498;p13"/>
          <p:cNvSpPr/>
          <p:nvPr/>
        </p:nvSpPr>
        <p:spPr>
          <a:xfrm>
            <a:off x="545426" y="2002002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4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4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/>
          </a:p>
        </p:txBody>
      </p:sp>
      <p:sp>
        <p:nvSpPr>
          <p:cNvPr id="512" name="Google Shape;512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3" name="Google Shape;513;p14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514" name="Google Shape;514;p14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p14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14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520" name="Google Shape;520;p14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9" name="Google Shape;529;p14"/>
          <p:cNvSpPr/>
          <p:nvPr/>
        </p:nvSpPr>
        <p:spPr>
          <a:xfrm>
            <a:off x="1456944" y="1749412"/>
            <a:ext cx="1658100" cy="1234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4"/>
          <p:cNvSpPr/>
          <p:nvPr/>
        </p:nvSpPr>
        <p:spPr>
          <a:xfrm>
            <a:off x="1456944" y="1749412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4"/>
          <p:cNvSpPr txBox="1"/>
          <p:nvPr/>
        </p:nvSpPr>
        <p:spPr>
          <a:xfrm>
            <a:off x="2232848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532" name="Google Shape;532;p14"/>
          <p:cNvSpPr txBox="1">
            <a:spLocks noGrp="1"/>
          </p:cNvSpPr>
          <p:nvPr>
            <p:ph type="title"/>
          </p:nvPr>
        </p:nvSpPr>
        <p:spPr>
          <a:xfrm>
            <a:off x="335611" y="433114"/>
            <a:ext cx="40694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Moving Obstacle</a:t>
            </a:r>
            <a:endParaRPr sz="2400" dirty="0"/>
          </a:p>
        </p:txBody>
      </p:sp>
      <p:sp>
        <p:nvSpPr>
          <p:cNvPr id="533" name="Google Shape;533;p14"/>
          <p:cNvSpPr txBox="1"/>
          <p:nvPr/>
        </p:nvSpPr>
        <p:spPr>
          <a:xfrm>
            <a:off x="698500" y="1229477"/>
            <a:ext cx="3162165" cy="36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265" marR="5080" lvl="0" indent="-20320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an obstacle move across the Stage.</a:t>
            </a:r>
            <a:endParaRPr dirty="0"/>
          </a:p>
        </p:txBody>
      </p:sp>
      <p:sp>
        <p:nvSpPr>
          <p:cNvPr id="534" name="Google Shape;534;p14"/>
          <p:cNvSpPr/>
          <p:nvPr/>
        </p:nvSpPr>
        <p:spPr>
          <a:xfrm>
            <a:off x="1456944" y="3043707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4"/>
          <p:cNvSpPr/>
          <p:nvPr/>
        </p:nvSpPr>
        <p:spPr>
          <a:xfrm>
            <a:off x="1456944" y="3043707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4"/>
          <p:cNvSpPr/>
          <p:nvPr/>
        </p:nvSpPr>
        <p:spPr>
          <a:xfrm>
            <a:off x="1456944" y="4338015"/>
            <a:ext cx="1658100" cy="12344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4"/>
          <p:cNvSpPr/>
          <p:nvPr/>
        </p:nvSpPr>
        <p:spPr>
          <a:xfrm>
            <a:off x="1456944" y="433801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5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4" name="Google Shape;544;p15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545" name="Google Shape;545;p15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p15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0" name="Google Shape;550;p15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551" name="Google Shape;551;p15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15"/>
          <p:cNvSpPr/>
          <p:nvPr/>
        </p:nvSpPr>
        <p:spPr>
          <a:xfrm>
            <a:off x="0" y="927099"/>
            <a:ext cx="4572000" cy="161880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5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563" name="Google Shape;563;p15"/>
          <p:cNvSpPr/>
          <p:nvPr/>
        </p:nvSpPr>
        <p:spPr>
          <a:xfrm>
            <a:off x="0" y="2545905"/>
            <a:ext cx="4572000" cy="241735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5"/>
          <p:cNvSpPr/>
          <p:nvPr/>
        </p:nvSpPr>
        <p:spPr>
          <a:xfrm>
            <a:off x="0" y="253320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5"/>
          <p:cNvSpPr txBox="1"/>
          <p:nvPr/>
        </p:nvSpPr>
        <p:spPr>
          <a:xfrm>
            <a:off x="1434183" y="26486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566" name="Google Shape;566;p15"/>
          <p:cNvSpPr/>
          <p:nvPr/>
        </p:nvSpPr>
        <p:spPr>
          <a:xfrm>
            <a:off x="1045260" y="3028105"/>
            <a:ext cx="2059510" cy="14843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5"/>
          <p:cNvSpPr txBox="1"/>
          <p:nvPr/>
        </p:nvSpPr>
        <p:spPr>
          <a:xfrm>
            <a:off x="3222070" y="3456303"/>
            <a:ext cx="959486" cy="58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at the right edge of the Stage.</a:t>
            </a:r>
            <a:endParaRPr dirty="0"/>
          </a:p>
        </p:txBody>
      </p:sp>
      <p:sp>
        <p:nvSpPr>
          <p:cNvPr id="568" name="Google Shape;568;p15"/>
          <p:cNvSpPr txBox="1"/>
          <p:nvPr/>
        </p:nvSpPr>
        <p:spPr>
          <a:xfrm>
            <a:off x="3222070" y="4338482"/>
            <a:ext cx="9594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Glide to the left edge of the Stage.</a:t>
            </a:r>
            <a:endParaRPr dirty="0"/>
          </a:p>
        </p:txBody>
      </p:sp>
      <p:sp>
        <p:nvSpPr>
          <p:cNvPr id="569" name="Google Shape;569;p15"/>
          <p:cNvSpPr txBox="1"/>
          <p:nvPr/>
        </p:nvSpPr>
        <p:spPr>
          <a:xfrm>
            <a:off x="1218999" y="4550836"/>
            <a:ext cx="11912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smaller number to go faster.</a:t>
            </a:r>
            <a:endParaRPr dirty="0"/>
          </a:p>
        </p:txBody>
      </p:sp>
      <p:cxnSp>
        <p:nvCxnSpPr>
          <p:cNvPr id="570" name="Google Shape;570;p15"/>
          <p:cNvCxnSpPr/>
          <p:nvPr/>
        </p:nvCxnSpPr>
        <p:spPr>
          <a:xfrm rot="10800000" flipH="1">
            <a:off x="1600592" y="4218747"/>
            <a:ext cx="1" cy="357938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15"/>
          <p:cNvSpPr txBox="1"/>
          <p:nvPr/>
        </p:nvSpPr>
        <p:spPr>
          <a:xfrm>
            <a:off x="1048592" y="1969527"/>
            <a:ext cx="126301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8259" marR="5080" lvl="0" indent="-3619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be an obstacle, such as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72" name="Google Shape;572;p15"/>
          <p:cNvSpPr/>
          <p:nvPr/>
        </p:nvSpPr>
        <p:spPr>
          <a:xfrm>
            <a:off x="1473727" y="1505739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5"/>
          <p:cNvSpPr/>
          <p:nvPr/>
        </p:nvSpPr>
        <p:spPr>
          <a:xfrm>
            <a:off x="1473727" y="1505741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5"/>
          <p:cNvSpPr/>
          <p:nvPr/>
        </p:nvSpPr>
        <p:spPr>
          <a:xfrm>
            <a:off x="2608514" y="1505742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5"/>
          <p:cNvSpPr/>
          <p:nvPr/>
        </p:nvSpPr>
        <p:spPr>
          <a:xfrm>
            <a:off x="2753578" y="1531142"/>
            <a:ext cx="422343" cy="515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5"/>
          <p:cNvSpPr/>
          <p:nvPr/>
        </p:nvSpPr>
        <p:spPr>
          <a:xfrm>
            <a:off x="2608514" y="1505742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5"/>
          <p:cNvSpPr txBox="1"/>
          <p:nvPr/>
        </p:nvSpPr>
        <p:spPr>
          <a:xfrm>
            <a:off x="2866200" y="2041196"/>
            <a:ext cx="1974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/>
          </a:p>
        </p:txBody>
      </p:sp>
      <p:sp>
        <p:nvSpPr>
          <p:cNvPr id="578" name="Google Shape;578;p15"/>
          <p:cNvSpPr/>
          <p:nvPr/>
        </p:nvSpPr>
        <p:spPr>
          <a:xfrm>
            <a:off x="0" y="4963261"/>
            <a:ext cx="4572000" cy="143754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5"/>
          <p:cNvSpPr/>
          <p:nvPr/>
        </p:nvSpPr>
        <p:spPr>
          <a:xfrm>
            <a:off x="0" y="495056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5"/>
          <p:cNvSpPr txBox="1"/>
          <p:nvPr/>
        </p:nvSpPr>
        <p:spPr>
          <a:xfrm>
            <a:off x="1939662" y="5071767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/>
          </a:p>
        </p:txBody>
      </p:sp>
      <p:sp>
        <p:nvSpPr>
          <p:cNvPr id="581" name="Google Shape;581;p15"/>
          <p:cNvSpPr txBox="1"/>
          <p:nvPr/>
        </p:nvSpPr>
        <p:spPr>
          <a:xfrm>
            <a:off x="3249408" y="5592605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dirty="0"/>
          </a:p>
        </p:txBody>
      </p:sp>
      <p:cxnSp>
        <p:nvCxnSpPr>
          <p:cNvPr id="582" name="Google Shape;582;p15"/>
          <p:cNvCxnSpPr/>
          <p:nvPr/>
        </p:nvCxnSpPr>
        <p:spPr>
          <a:xfrm>
            <a:off x="1752600" y="5496149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3" name="Google Shape;583;p15"/>
          <p:cNvSpPr txBox="1"/>
          <p:nvPr/>
        </p:nvSpPr>
        <p:spPr>
          <a:xfrm>
            <a:off x="215900" y="5605329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584" name="Google Shape;584;p15"/>
          <p:cNvSpPr/>
          <p:nvPr/>
        </p:nvSpPr>
        <p:spPr>
          <a:xfrm>
            <a:off x="1882132" y="5800871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5"/>
          <p:cNvSpPr/>
          <p:nvPr/>
        </p:nvSpPr>
        <p:spPr>
          <a:xfrm>
            <a:off x="1882132" y="5770178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5"/>
          <p:cNvSpPr/>
          <p:nvPr/>
        </p:nvSpPr>
        <p:spPr>
          <a:xfrm>
            <a:off x="2576199" y="55390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15"/>
          <p:cNvSpPr/>
          <p:nvPr/>
        </p:nvSpPr>
        <p:spPr>
          <a:xfrm>
            <a:off x="2576199" y="55210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5"/>
          <p:cNvSpPr/>
          <p:nvPr/>
        </p:nvSpPr>
        <p:spPr>
          <a:xfrm>
            <a:off x="2113919" y="55390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5"/>
          <p:cNvSpPr/>
          <p:nvPr/>
        </p:nvSpPr>
        <p:spPr>
          <a:xfrm>
            <a:off x="2113919" y="55210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5"/>
          <p:cNvSpPr/>
          <p:nvPr/>
        </p:nvSpPr>
        <p:spPr>
          <a:xfrm>
            <a:off x="2345059" y="55390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15"/>
          <p:cNvSpPr/>
          <p:nvPr/>
        </p:nvSpPr>
        <p:spPr>
          <a:xfrm>
            <a:off x="2345059" y="55210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5"/>
          <p:cNvSpPr/>
          <p:nvPr/>
        </p:nvSpPr>
        <p:spPr>
          <a:xfrm>
            <a:off x="1882777" y="55390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1882777" y="55210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/>
          <p:nvPr/>
        </p:nvSpPr>
        <p:spPr>
          <a:xfrm>
            <a:off x="2807337" y="55390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5"/>
          <p:cNvSpPr/>
          <p:nvPr/>
        </p:nvSpPr>
        <p:spPr>
          <a:xfrm>
            <a:off x="2807337" y="55210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6" name="Google Shape;596;p15"/>
          <p:cNvGrpSpPr/>
          <p:nvPr/>
        </p:nvGrpSpPr>
        <p:grpSpPr>
          <a:xfrm>
            <a:off x="1957022" y="5590451"/>
            <a:ext cx="57266" cy="77498"/>
            <a:chOff x="0" y="0"/>
            <a:chExt cx="57265" cy="77496"/>
          </a:xfrm>
        </p:grpSpPr>
        <p:sp>
          <p:nvSpPr>
            <p:cNvPr id="597" name="Google Shape;597;p15"/>
            <p:cNvSpPr/>
            <p:nvPr/>
          </p:nvSpPr>
          <p:spPr>
            <a:xfrm>
              <a:off x="0" y="0"/>
              <a:ext cx="57265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45" y="0"/>
                  </a:moveTo>
                  <a:lnTo>
                    <a:pt x="11209" y="0"/>
                  </a:lnTo>
                  <a:lnTo>
                    <a:pt x="9514" y="244"/>
                  </a:lnTo>
                  <a:lnTo>
                    <a:pt x="0" y="9165"/>
                  </a:lnTo>
                  <a:lnTo>
                    <a:pt x="0" y="12584"/>
                  </a:lnTo>
                  <a:lnTo>
                    <a:pt x="9312" y="21366"/>
                  </a:lnTo>
                  <a:lnTo>
                    <a:pt x="10994" y="21600"/>
                  </a:lnTo>
                  <a:lnTo>
                    <a:pt x="14587" y="21600"/>
                  </a:lnTo>
                  <a:lnTo>
                    <a:pt x="16211" y="21338"/>
                  </a:lnTo>
                  <a:lnTo>
                    <a:pt x="19143" y="20301"/>
                  </a:lnTo>
                  <a:lnTo>
                    <a:pt x="20450" y="19551"/>
                  </a:lnTo>
                  <a:lnTo>
                    <a:pt x="21600" y="18573"/>
                  </a:lnTo>
                  <a:lnTo>
                    <a:pt x="21363" y="18382"/>
                  </a:lnTo>
                  <a:lnTo>
                    <a:pt x="10505" y="18382"/>
                  </a:lnTo>
                  <a:lnTo>
                    <a:pt x="8613" y="17710"/>
                  </a:lnTo>
                  <a:lnTo>
                    <a:pt x="5825" y="15012"/>
                  </a:lnTo>
                  <a:lnTo>
                    <a:pt x="5130" y="13147"/>
                  </a:lnTo>
                  <a:lnTo>
                    <a:pt x="5130" y="9600"/>
                  </a:lnTo>
                  <a:lnTo>
                    <a:pt x="11885" y="3218"/>
                  </a:lnTo>
                  <a:lnTo>
                    <a:pt x="20339" y="3218"/>
                  </a:lnTo>
                  <a:lnTo>
                    <a:pt x="21039" y="2644"/>
                  </a:lnTo>
                  <a:lnTo>
                    <a:pt x="20129" y="1933"/>
                  </a:lnTo>
                  <a:lnTo>
                    <a:pt x="19018" y="1327"/>
                  </a:lnTo>
                  <a:lnTo>
                    <a:pt x="16287" y="265"/>
                  </a:lnTo>
                  <a:lnTo>
                    <a:pt x="1474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37528" y="11544"/>
              <a:ext cx="19109" cy="544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1" y="18650"/>
                  </a:moveTo>
                  <a:lnTo>
                    <a:pt x="11500" y="19588"/>
                  </a:lnTo>
                  <a:lnTo>
                    <a:pt x="8886" y="20314"/>
                  </a:lnTo>
                  <a:lnTo>
                    <a:pt x="3287" y="213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3911" y="18650"/>
                  </a:lnTo>
                  <a:close/>
                  <a:moveTo>
                    <a:pt x="18531" y="0"/>
                  </a:moveTo>
                  <a:lnTo>
                    <a:pt x="0" y="0"/>
                  </a:lnTo>
                  <a:lnTo>
                    <a:pt x="2857" y="222"/>
                  </a:lnTo>
                  <a:lnTo>
                    <a:pt x="7781" y="1099"/>
                  </a:lnTo>
                  <a:lnTo>
                    <a:pt x="10078" y="1694"/>
                  </a:lnTo>
                  <a:lnTo>
                    <a:pt x="12231" y="2450"/>
                  </a:lnTo>
                  <a:lnTo>
                    <a:pt x="185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9" name="Google Shape;599;p15"/>
          <p:cNvGrpSpPr/>
          <p:nvPr/>
        </p:nvGrpSpPr>
        <p:grpSpPr>
          <a:xfrm>
            <a:off x="2184898" y="5591821"/>
            <a:ext cx="62182" cy="74754"/>
            <a:chOff x="0" y="0"/>
            <a:chExt cx="62180" cy="74753"/>
          </a:xfrm>
        </p:grpSpPr>
        <p:sp>
          <p:nvSpPr>
            <p:cNvPr id="600" name="Google Shape;600;p15"/>
            <p:cNvSpPr/>
            <p:nvPr/>
          </p:nvSpPr>
          <p:spPr>
            <a:xfrm>
              <a:off x="0" y="0"/>
              <a:ext cx="42950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70" y="0"/>
                  </a:moveTo>
                  <a:lnTo>
                    <a:pt x="0" y="0"/>
                  </a:lnTo>
                  <a:lnTo>
                    <a:pt x="11727" y="21600"/>
                  </a:lnTo>
                  <a:lnTo>
                    <a:pt x="19602" y="21600"/>
                  </a:lnTo>
                  <a:lnTo>
                    <a:pt x="21600" y="17901"/>
                  </a:lnTo>
                  <a:lnTo>
                    <a:pt x="15693" y="17901"/>
                  </a:lnTo>
                  <a:lnTo>
                    <a:pt x="15041" y="16646"/>
                  </a:lnTo>
                  <a:lnTo>
                    <a:pt x="14473" y="15468"/>
                  </a:lnTo>
                  <a:lnTo>
                    <a:pt x="13515" y="13266"/>
                  </a:lnTo>
                  <a:lnTo>
                    <a:pt x="12972" y="12099"/>
                  </a:lnTo>
                  <a:lnTo>
                    <a:pt x="12359" y="10866"/>
                  </a:lnTo>
                  <a:lnTo>
                    <a:pt x="707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31661" y="0"/>
              <a:ext cx="30519" cy="61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73" y="0"/>
                  </a:lnTo>
                  <a:lnTo>
                    <a:pt x="4611" y="13111"/>
                  </a:lnTo>
                  <a:lnTo>
                    <a:pt x="3802" y="14599"/>
                  </a:lnTo>
                  <a:lnTo>
                    <a:pt x="3056" y="16007"/>
                  </a:lnTo>
                  <a:lnTo>
                    <a:pt x="1708" y="18664"/>
                  </a:lnTo>
                  <a:lnTo>
                    <a:pt x="917" y="20086"/>
                  </a:lnTo>
                  <a:lnTo>
                    <a:pt x="0" y="21600"/>
                  </a:lnTo>
                  <a:lnTo>
                    <a:pt x="798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2" name="Google Shape;602;p15"/>
          <p:cNvGrpSpPr/>
          <p:nvPr/>
        </p:nvGrpSpPr>
        <p:grpSpPr>
          <a:xfrm>
            <a:off x="2876318" y="5591821"/>
            <a:ext cx="66302" cy="74755"/>
            <a:chOff x="0" y="0"/>
            <a:chExt cx="66301" cy="74754"/>
          </a:xfrm>
        </p:grpSpPr>
        <p:sp>
          <p:nvSpPr>
            <p:cNvPr id="603" name="Google Shape;603;p15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36" y="10635"/>
                  </a:lnTo>
                  <a:lnTo>
                    <a:pt x="12417" y="9479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1254" y="3631"/>
                  </a:lnTo>
                  <a:lnTo>
                    <a:pt x="726" y="5193"/>
                  </a:lnTo>
                  <a:lnTo>
                    <a:pt x="99" y="745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5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7" name="Google Shape;607;p15"/>
          <p:cNvGrpSpPr/>
          <p:nvPr/>
        </p:nvGrpSpPr>
        <p:grpSpPr>
          <a:xfrm>
            <a:off x="2650946" y="5591821"/>
            <a:ext cx="56016" cy="74755"/>
            <a:chOff x="0" y="0"/>
            <a:chExt cx="56014" cy="74754"/>
          </a:xfrm>
        </p:grpSpPr>
        <p:sp>
          <p:nvSpPr>
            <p:cNvPr id="608" name="Google Shape;608;p15"/>
            <p:cNvSpPr/>
            <p:nvPr/>
          </p:nvSpPr>
          <p:spPr>
            <a:xfrm>
              <a:off x="0" y="0"/>
              <a:ext cx="22916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11430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5"/>
            <p:cNvSpPr/>
            <p:nvPr/>
          </p:nvSpPr>
          <p:spPr>
            <a:xfrm>
              <a:off x="43313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1" name="Google Shape;611;p15"/>
          <p:cNvGrpSpPr/>
          <p:nvPr/>
        </p:nvGrpSpPr>
        <p:grpSpPr>
          <a:xfrm>
            <a:off x="2422676" y="5591821"/>
            <a:ext cx="54524" cy="74754"/>
            <a:chOff x="0" y="0"/>
            <a:chExt cx="54522" cy="74753"/>
          </a:xfrm>
        </p:grpSpPr>
        <p:sp>
          <p:nvSpPr>
            <p:cNvPr id="612" name="Google Shape;612;p15"/>
            <p:cNvSpPr/>
            <p:nvPr/>
          </p:nvSpPr>
          <p:spPr>
            <a:xfrm>
              <a:off x="0" y="0"/>
              <a:ext cx="51324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89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603" y="21600"/>
                  </a:lnTo>
                  <a:lnTo>
                    <a:pt x="14207" y="21475"/>
                  </a:lnTo>
                  <a:lnTo>
                    <a:pt x="21600" y="18628"/>
                  </a:lnTo>
                  <a:lnTo>
                    <a:pt x="5580" y="18628"/>
                  </a:lnTo>
                  <a:lnTo>
                    <a:pt x="5580" y="11692"/>
                  </a:lnTo>
                  <a:lnTo>
                    <a:pt x="20982" y="11692"/>
                  </a:lnTo>
                  <a:lnTo>
                    <a:pt x="19937" y="10961"/>
                  </a:lnTo>
                  <a:lnTo>
                    <a:pt x="18199" y="10404"/>
                  </a:lnTo>
                  <a:lnTo>
                    <a:pt x="15923" y="10139"/>
                  </a:lnTo>
                  <a:lnTo>
                    <a:pt x="15923" y="10007"/>
                  </a:lnTo>
                  <a:lnTo>
                    <a:pt x="17750" y="9677"/>
                  </a:lnTo>
                  <a:lnTo>
                    <a:pt x="19103" y="9071"/>
                  </a:lnTo>
                  <a:lnTo>
                    <a:pt x="19224" y="8950"/>
                  </a:lnTo>
                  <a:lnTo>
                    <a:pt x="5580" y="8950"/>
                  </a:lnTo>
                  <a:lnTo>
                    <a:pt x="5580" y="2972"/>
                  </a:lnTo>
                  <a:lnTo>
                    <a:pt x="20601" y="2972"/>
                  </a:lnTo>
                  <a:lnTo>
                    <a:pt x="19904" y="2125"/>
                  </a:lnTo>
                  <a:lnTo>
                    <a:pt x="19119" y="1581"/>
                  </a:lnTo>
                  <a:lnTo>
                    <a:pt x="17098" y="767"/>
                  </a:lnTo>
                  <a:lnTo>
                    <a:pt x="15912" y="470"/>
                  </a:lnTo>
                  <a:lnTo>
                    <a:pt x="13186" y="95"/>
                  </a:lnTo>
                  <a:lnTo>
                    <a:pt x="1168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29945" y="40462"/>
              <a:ext cx="24577" cy="24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98" y="0"/>
                  </a:moveTo>
                  <a:lnTo>
                    <a:pt x="134" y="0"/>
                  </a:lnTo>
                  <a:lnTo>
                    <a:pt x="3885" y="846"/>
                  </a:lnTo>
                  <a:lnTo>
                    <a:pt x="8975" y="4205"/>
                  </a:lnTo>
                  <a:lnTo>
                    <a:pt x="10146" y="6583"/>
                  </a:lnTo>
                  <a:lnTo>
                    <a:pt x="10248" y="14126"/>
                  </a:lnTo>
                  <a:lnTo>
                    <a:pt x="8941" y="16971"/>
                  </a:lnTo>
                  <a:lnTo>
                    <a:pt x="3717" y="20674"/>
                  </a:lnTo>
                  <a:lnTo>
                    <a:pt x="0" y="21600"/>
                  </a:lnTo>
                  <a:lnTo>
                    <a:pt x="18789" y="21600"/>
                  </a:lnTo>
                  <a:lnTo>
                    <a:pt x="20964" y="17382"/>
                  </a:lnTo>
                  <a:lnTo>
                    <a:pt x="21600" y="14468"/>
                  </a:lnTo>
                  <a:lnTo>
                    <a:pt x="21600" y="6583"/>
                  </a:lnTo>
                  <a:lnTo>
                    <a:pt x="20339" y="3006"/>
                  </a:lnTo>
                  <a:lnTo>
                    <a:pt x="17498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5"/>
            <p:cNvSpPr/>
            <p:nvPr/>
          </p:nvSpPr>
          <p:spPr>
            <a:xfrm>
              <a:off x="27850" y="10287"/>
              <a:ext cx="22784" cy="206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03" y="0"/>
                  </a:moveTo>
                  <a:lnTo>
                    <a:pt x="0" y="0"/>
                  </a:lnTo>
                  <a:lnTo>
                    <a:pt x="3467" y="796"/>
                  </a:lnTo>
                  <a:lnTo>
                    <a:pt x="8091" y="3978"/>
                  </a:lnTo>
                  <a:lnTo>
                    <a:pt x="9247" y="6563"/>
                  </a:lnTo>
                  <a:lnTo>
                    <a:pt x="9247" y="13803"/>
                  </a:lnTo>
                  <a:lnTo>
                    <a:pt x="8139" y="16627"/>
                  </a:lnTo>
                  <a:lnTo>
                    <a:pt x="3733" y="20605"/>
                  </a:lnTo>
                  <a:lnTo>
                    <a:pt x="144" y="21600"/>
                  </a:lnTo>
                  <a:lnTo>
                    <a:pt x="16900" y="21600"/>
                  </a:lnTo>
                  <a:lnTo>
                    <a:pt x="20601" y="15673"/>
                  </a:lnTo>
                  <a:lnTo>
                    <a:pt x="21600" y="12212"/>
                  </a:lnTo>
                  <a:lnTo>
                    <a:pt x="21600" y="4893"/>
                  </a:lnTo>
                  <a:lnTo>
                    <a:pt x="20962" y="1869"/>
                  </a:lnTo>
                  <a:lnTo>
                    <a:pt x="2000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5" name="Google Shape;615;p15"/>
          <p:cNvSpPr/>
          <p:nvPr/>
        </p:nvSpPr>
        <p:spPr>
          <a:xfrm>
            <a:off x="2951478" y="5774716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 txBox="1">
            <a:spLocks noGrp="1"/>
          </p:cNvSpPr>
          <p:nvPr>
            <p:ph type="title"/>
          </p:nvPr>
        </p:nvSpPr>
        <p:spPr>
          <a:xfrm>
            <a:off x="215899" y="200643"/>
            <a:ext cx="4189187" cy="6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Moving Obstacle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17" name="Google Shape;617;p15"/>
          <p:cNvSpPr/>
          <p:nvPr/>
        </p:nvSpPr>
        <p:spPr>
          <a:xfrm>
            <a:off x="1152524" y="5648325"/>
            <a:ext cx="469393" cy="2651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1152525" y="564832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279952" y="3176628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371230" y="3178737"/>
            <a:ext cx="288445" cy="35186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5"/>
          <p:cNvSpPr/>
          <p:nvPr/>
        </p:nvSpPr>
        <p:spPr>
          <a:xfrm>
            <a:off x="279952" y="3176628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5"/>
          <p:cNvSpPr txBox="1"/>
          <p:nvPr/>
        </p:nvSpPr>
        <p:spPr>
          <a:xfrm>
            <a:off x="446567" y="3529105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/>
          </a:p>
        </p:txBody>
      </p:sp>
      <p:sp>
        <p:nvSpPr>
          <p:cNvPr id="623" name="Google Shape;623;p15"/>
          <p:cNvSpPr/>
          <p:nvPr/>
        </p:nvSpPr>
        <p:spPr>
          <a:xfrm>
            <a:off x="1812370" y="3564887"/>
            <a:ext cx="1361442" cy="2463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5316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391491" y="4221481"/>
            <a:ext cx="782321" cy="21336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/>
          </a:p>
        </p:txBody>
      </p:sp>
      <p:sp>
        <p:nvSpPr>
          <p:cNvPr id="637" name="Google Shape;637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8" name="Google Shape;638;p16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639" name="Google Shape;639;p16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3" name="Google Shape;643;p16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4" name="Google Shape;644;p16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645" name="Google Shape;645;p16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4" name="Google Shape;654;p16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655" name="Google Shape;655;p16"/>
          <p:cNvSpPr txBox="1">
            <a:spLocks noGrp="1"/>
          </p:cNvSpPr>
          <p:nvPr>
            <p:ph type="title"/>
          </p:nvPr>
        </p:nvSpPr>
        <p:spPr>
          <a:xfrm>
            <a:off x="1046495" y="433114"/>
            <a:ext cx="247904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Add a Sound</a:t>
            </a:r>
            <a:endParaRPr sz="2400" dirty="0"/>
          </a:p>
        </p:txBody>
      </p:sp>
      <p:sp>
        <p:nvSpPr>
          <p:cNvPr id="656" name="Google Shape;656;p16"/>
          <p:cNvSpPr txBox="1"/>
          <p:nvPr/>
        </p:nvSpPr>
        <p:spPr>
          <a:xfrm>
            <a:off x="1052148" y="1263643"/>
            <a:ext cx="256159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sound when your sprite jumps.</a:t>
            </a:r>
            <a:endParaRPr/>
          </a:p>
        </p:txBody>
      </p:sp>
      <p:sp>
        <p:nvSpPr>
          <p:cNvPr id="657" name="Google Shape;657;p16"/>
          <p:cNvSpPr/>
          <p:nvPr/>
        </p:nvSpPr>
        <p:spPr>
          <a:xfrm>
            <a:off x="967317" y="3583766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6"/>
          <p:cNvSpPr/>
          <p:nvPr/>
        </p:nvSpPr>
        <p:spPr>
          <a:xfrm>
            <a:off x="1075754" y="3583766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6"/>
          <p:cNvSpPr/>
          <p:nvPr/>
        </p:nvSpPr>
        <p:spPr>
          <a:xfrm>
            <a:off x="1456944" y="1748307"/>
            <a:ext cx="1658100" cy="12344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6"/>
          <p:cNvSpPr/>
          <p:nvPr/>
        </p:nvSpPr>
        <p:spPr>
          <a:xfrm>
            <a:off x="1456944" y="1748307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6"/>
          <p:cNvSpPr/>
          <p:nvPr/>
        </p:nvSpPr>
        <p:spPr>
          <a:xfrm>
            <a:off x="1456944" y="3042602"/>
            <a:ext cx="1658100" cy="12344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6"/>
          <p:cNvSpPr/>
          <p:nvPr/>
        </p:nvSpPr>
        <p:spPr>
          <a:xfrm>
            <a:off x="1456944" y="304261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16"/>
          <p:cNvSpPr/>
          <p:nvPr/>
        </p:nvSpPr>
        <p:spPr>
          <a:xfrm>
            <a:off x="1456944" y="4336922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6"/>
          <p:cNvSpPr/>
          <p:nvPr/>
        </p:nvSpPr>
        <p:spPr>
          <a:xfrm>
            <a:off x="1456944" y="433691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623</Words>
  <Application>Microsoft Macintosh PowerPoint</Application>
  <PresentationFormat>Custom</PresentationFormat>
  <Paragraphs>129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Arial</vt:lpstr>
      <vt:lpstr>Roboto Black</vt:lpstr>
      <vt:lpstr>Roboto Medium</vt:lpstr>
      <vt:lpstr>Helvetica Neue</vt:lpstr>
      <vt:lpstr>Montserrat Black</vt:lpstr>
      <vt:lpstr>Times New Roman</vt:lpstr>
      <vt:lpstr>Office Theme</vt:lpstr>
      <vt:lpstr>Jumping Game Cards</vt:lpstr>
      <vt:lpstr>Jumping Game Cards</vt:lpstr>
      <vt:lpstr>Jump</vt:lpstr>
      <vt:lpstr>Jump scratch.mit.edu</vt:lpstr>
      <vt:lpstr>Go to Start</vt:lpstr>
      <vt:lpstr>Go to Start scratch.mit.edu</vt:lpstr>
      <vt:lpstr>Moving Obstacle</vt:lpstr>
      <vt:lpstr>Moving Obstacle scratch.mit.edu</vt:lpstr>
      <vt:lpstr>Add a Sound</vt:lpstr>
      <vt:lpstr>Add a Sound scratch.mit.edu</vt:lpstr>
      <vt:lpstr>Stop the Game</vt:lpstr>
      <vt:lpstr>Stop the Game scratch.mit.edu</vt:lpstr>
      <vt:lpstr>Add More Obstacles</vt:lpstr>
      <vt:lpstr>Add More Obstacles</vt:lpstr>
      <vt:lpstr>Score</vt:lpstr>
      <vt:lpstr>Score scratch.mit.edu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Jumping Game Cards</dc:title>
  <cp:lastModifiedBy>Natalie Rusk</cp:lastModifiedBy>
  <cp:revision>30</cp:revision>
  <dcterms:modified xsi:type="dcterms:W3CDTF">2019-06-15T15:06:55Z</dcterms:modified>
</cp:coreProperties>
</file>